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6" r:id="rId2"/>
    <p:sldId id="257" r:id="rId3"/>
    <p:sldId id="266" r:id="rId4"/>
    <p:sldId id="258" r:id="rId5"/>
    <p:sldId id="259" r:id="rId6"/>
    <p:sldId id="271" r:id="rId7"/>
    <p:sldId id="261" r:id="rId8"/>
    <p:sldId id="270" r:id="rId9"/>
    <p:sldId id="264" r:id="rId10"/>
    <p:sldId id="272" r:id="rId11"/>
    <p:sldId id="265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1618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5366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9554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55092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79075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2316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20857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189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77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3376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3311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0489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8111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9266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0309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802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3292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book.migra.pl/dlaucznia.php?book=68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Informatyka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Klasy </a:t>
            </a:r>
            <a:r>
              <a:rPr lang="pl-PL" dirty="0" smtClean="0"/>
              <a:t>VIII ab</a:t>
            </a:r>
            <a:endParaRPr lang="pl-PL" dirty="0"/>
          </a:p>
          <a:p>
            <a:r>
              <a:rPr lang="pl-PL" dirty="0" smtClean="0"/>
              <a:t>16 kwietnia 2020 r.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8452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2036732"/>
          </a:xfrm>
        </p:spPr>
        <p:txBody>
          <a:bodyPr>
            <a:normAutofit/>
          </a:bodyPr>
          <a:lstStyle/>
          <a:p>
            <a:r>
              <a:rPr lang="pl-PL" dirty="0"/>
              <a:t>Możesz też wykonać zadania </a:t>
            </a:r>
            <a:br>
              <a:rPr lang="pl-PL" dirty="0"/>
            </a:br>
            <a:r>
              <a:rPr lang="pl-PL" dirty="0"/>
              <a:t>w aplikacji </a:t>
            </a:r>
            <a:r>
              <a:rPr lang="pl-PL" dirty="0" err="1"/>
              <a:t>PixBlocks</a:t>
            </a:r>
            <a:r>
              <a:rPr lang="pl-PL" dirty="0"/>
              <a:t> (praca domowa: Wyzwanie_1).</a:t>
            </a:r>
          </a:p>
        </p:txBody>
      </p:sp>
    </p:spTree>
    <p:extLst>
      <p:ext uri="{BB962C8B-B14F-4D97-AF65-F5344CB8AC3E}">
        <p14:creationId xmlns:p14="http://schemas.microsoft.com/office/powerpoint/2010/main" val="66828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POWODZENIA </a:t>
            </a:r>
            <a:r>
              <a:rPr lang="pl-PL" smtClean="0">
                <a:sym typeface="Wingdings" panose="05000000000000000000" pitchFamily="2" charset="2"/>
              </a:rPr>
              <a:t>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558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15983" y="725510"/>
            <a:ext cx="8596668" cy="2584359"/>
          </a:xfrm>
        </p:spPr>
        <p:txBody>
          <a:bodyPr>
            <a:normAutofit/>
          </a:bodyPr>
          <a:lstStyle/>
          <a:p>
            <a:r>
              <a:rPr lang="pl-PL" dirty="0" smtClean="0"/>
              <a:t>Temat: Excel – projekt grupowy.</a:t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310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44772" y="2434108"/>
            <a:ext cx="8596668" cy="2446987"/>
          </a:xfrm>
        </p:spPr>
        <p:txBody>
          <a:bodyPr>
            <a:normAutofit/>
          </a:bodyPr>
          <a:lstStyle/>
          <a:p>
            <a:r>
              <a:rPr lang="pl-PL" dirty="0" smtClean="0"/>
              <a:t>Podręcznik: strony 196</a:t>
            </a:r>
            <a:br>
              <a:rPr lang="pl-PL" dirty="0" smtClean="0"/>
            </a:br>
            <a:r>
              <a:rPr lang="pl-PL" dirty="0" smtClean="0">
                <a:hlinkClick r:id="rId2"/>
              </a:rPr>
              <a:t>ps</a:t>
            </a:r>
            <a:r>
              <a:rPr lang="pl-PL" dirty="0">
                <a:hlinkClick r:id="rId2"/>
              </a:rPr>
              <a:t>://ebook.migra.pl/dlaucznia.php?book=68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136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26585" y="2456168"/>
            <a:ext cx="8596668" cy="1826581"/>
          </a:xfrm>
        </p:spPr>
        <p:txBody>
          <a:bodyPr/>
          <a:lstStyle/>
          <a:p>
            <a:r>
              <a:rPr lang="pl-PL" dirty="0" smtClean="0"/>
              <a:t>Na tej lekcji:</a:t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1086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70776" y="180303"/>
            <a:ext cx="10231072" cy="2820473"/>
          </a:xfrm>
        </p:spPr>
        <p:txBody>
          <a:bodyPr anchor="ctr">
            <a:normAutofit/>
          </a:bodyPr>
          <a:lstStyle/>
          <a:p>
            <a:r>
              <a:rPr lang="pl-PL" dirty="0" smtClean="0"/>
              <a:t>Będziesz współpracować </a:t>
            </a:r>
            <a:r>
              <a:rPr lang="pl-PL" dirty="0"/>
              <a:t>w grupie, wykonując samodzielnie zadania </a:t>
            </a:r>
            <a:r>
              <a:rPr lang="pl-PL" dirty="0" smtClean="0"/>
              <a:t>szczegółowe;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7889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89212" y="2058749"/>
            <a:ext cx="8915399" cy="2139763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Będziesz stosować </a:t>
            </a:r>
            <a:r>
              <a:rPr lang="pl-PL" dirty="0"/>
              <a:t>arkusz kalkulacyjny do różnych obliczeń, dostosowując odpowiednio rodzaj </a:t>
            </a:r>
            <a:r>
              <a:rPr lang="pl-PL" dirty="0" smtClean="0"/>
              <a:t>adresowania.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44896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02349" y="1863741"/>
            <a:ext cx="8596668" cy="1826581"/>
          </a:xfrm>
        </p:spPr>
        <p:txBody>
          <a:bodyPr/>
          <a:lstStyle/>
          <a:p>
            <a:r>
              <a:rPr lang="pl-PL" dirty="0" smtClean="0"/>
              <a:t>W tym celu: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1502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45524" y="519448"/>
            <a:ext cx="8596668" cy="3047999"/>
          </a:xfrm>
        </p:spPr>
        <p:txBody>
          <a:bodyPr>
            <a:normAutofit/>
          </a:bodyPr>
          <a:lstStyle/>
          <a:p>
            <a:r>
              <a:rPr lang="pl-PL" dirty="0"/>
              <a:t>Obserwuj uważnie ćwiczenia prezentowane przez </a:t>
            </a:r>
            <a:r>
              <a:rPr lang="pl-PL" dirty="0" smtClean="0"/>
              <a:t>nauczyciela, 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w</a:t>
            </a:r>
            <a:r>
              <a:rPr lang="pl-PL" dirty="0" smtClean="0"/>
              <a:t>ysłuchaj instruktażu.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309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53802" y="2215166"/>
            <a:ext cx="9775065" cy="3490175"/>
          </a:xfrm>
        </p:spPr>
        <p:txBody>
          <a:bodyPr>
            <a:normAutofit/>
          </a:bodyPr>
          <a:lstStyle/>
          <a:p>
            <a:r>
              <a:rPr lang="pl-PL" dirty="0" smtClean="0"/>
              <a:t>Wybierz i wykonaj w terminie zadanie </a:t>
            </a:r>
            <a:r>
              <a:rPr lang="pl-PL" dirty="0"/>
              <a:t>szczegółowe </a:t>
            </a:r>
            <a:r>
              <a:rPr lang="pl-PL" dirty="0" smtClean="0"/>
              <a:t>z </a:t>
            </a:r>
            <a:r>
              <a:rPr lang="pl-PL" dirty="0"/>
              <a:t>Dysku Google (wymagane logowanie na koncie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 </a:t>
            </a:r>
            <a:r>
              <a:rPr lang="pl-PL" dirty="0"/>
              <a:t>domeną sp.turosl.pl)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6646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uga">
  <a:themeElements>
    <a:clrScheme name="Smug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mu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129</TotalTime>
  <Words>79</Words>
  <Application>Microsoft Office PowerPoint</Application>
  <PresentationFormat>Panoramiczny</PresentationFormat>
  <Paragraphs>13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Wingdings</vt:lpstr>
      <vt:lpstr>Wingdings 3</vt:lpstr>
      <vt:lpstr>Smuga</vt:lpstr>
      <vt:lpstr>Informatyka</vt:lpstr>
      <vt:lpstr>Temat: Excel – projekt grupowy. </vt:lpstr>
      <vt:lpstr>Podręcznik: strony 196 ps://ebook.migra.pl/dlaucznia.php?book=68</vt:lpstr>
      <vt:lpstr>Na tej lekcji: </vt:lpstr>
      <vt:lpstr>Będziesz współpracować w grupie, wykonując samodzielnie zadania szczegółowe;</vt:lpstr>
      <vt:lpstr>Będziesz stosować arkusz kalkulacyjny do różnych obliczeń, dostosowując odpowiednio rodzaj adresowania.</vt:lpstr>
      <vt:lpstr>W tym celu:</vt:lpstr>
      <vt:lpstr>Obserwuj uważnie ćwiczenia prezentowane przez nauczyciela,  wysłuchaj instruktażu.</vt:lpstr>
      <vt:lpstr>Wybierz i wykonaj w terminie zadanie szczegółowe z Dysku Google (wymagane logowanie na koncie  z domeną sp.turosl.pl) </vt:lpstr>
      <vt:lpstr>Możesz też wykonać zadania  w aplikacji PixBlocks (praca domowa: Wyzwanie_1).</vt:lpstr>
      <vt:lpstr>POWODZENIA 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Informatyka</dc:title>
  <dc:creator>ppe-user</dc:creator>
  <cp:lastModifiedBy>ppe-user</cp:lastModifiedBy>
  <cp:revision>27</cp:revision>
  <dcterms:created xsi:type="dcterms:W3CDTF">2020-03-25T05:53:22Z</dcterms:created>
  <dcterms:modified xsi:type="dcterms:W3CDTF">2020-04-16T12:02:42Z</dcterms:modified>
</cp:coreProperties>
</file>