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72" r:id="rId8"/>
    <p:sldId id="261" r:id="rId9"/>
    <p:sldId id="271" r:id="rId10"/>
    <p:sldId id="270" r:id="rId11"/>
    <p:sldId id="264" r:id="rId12"/>
    <p:sldId id="267" r:id="rId13"/>
    <p:sldId id="273" r:id="rId14"/>
    <p:sldId id="265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5267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62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8903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6400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6006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5689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7280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490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265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7113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5794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210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038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845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8551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782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971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book.migra.pl/dlaucznia.php?book=67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Informatyka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Klasy VII ab</a:t>
            </a:r>
            <a:endParaRPr lang="pl-PL" dirty="0"/>
          </a:p>
          <a:p>
            <a:r>
              <a:rPr lang="pl-PL" dirty="0" smtClean="0"/>
              <a:t>2 kwietnia 2020r.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45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67497" y="673995"/>
            <a:ext cx="8596668" cy="2906332"/>
          </a:xfrm>
        </p:spPr>
        <p:txBody>
          <a:bodyPr>
            <a:normAutofit/>
          </a:bodyPr>
          <a:lstStyle/>
          <a:p>
            <a:r>
              <a:rPr lang="pl-PL" dirty="0"/>
              <a:t>Zaplanuj i wykonaj </a:t>
            </a:r>
            <a:r>
              <a:rPr lang="pl-PL" dirty="0" smtClean="0"/>
              <a:t>swój program.</a:t>
            </a:r>
            <a:br>
              <a:rPr lang="pl-PL" dirty="0" smtClean="0"/>
            </a:br>
            <a:r>
              <a:rPr lang="pl-PL" dirty="0" smtClean="0"/>
              <a:t>Możesz wzorować się na ćwiczeniach opisanych w podręczniku.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309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53226" y="2659016"/>
            <a:ext cx="8596668" cy="2730321"/>
          </a:xfrm>
        </p:spPr>
        <p:txBody>
          <a:bodyPr>
            <a:normAutofit fontScale="90000"/>
          </a:bodyPr>
          <a:lstStyle/>
          <a:p>
            <a:r>
              <a:rPr lang="pl-PL" dirty="0"/>
              <a:t>Dołącz do społeczności Scratch – zarejestruj się na stronie: scratch.mit.edu</a:t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64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28862" y="2331076"/>
            <a:ext cx="8596668" cy="3348507"/>
          </a:xfrm>
        </p:spPr>
        <p:txBody>
          <a:bodyPr>
            <a:normAutofit/>
          </a:bodyPr>
          <a:lstStyle/>
          <a:p>
            <a:r>
              <a:rPr lang="pl-PL" dirty="0"/>
              <a:t>Obejrzyj </a:t>
            </a:r>
            <a:r>
              <a:rPr lang="pl-PL" dirty="0" err="1"/>
              <a:t>tutoriale</a:t>
            </a:r>
            <a:r>
              <a:rPr lang="pl-PL" dirty="0"/>
              <a:t> – </a:t>
            </a:r>
            <a:br>
              <a:rPr lang="pl-PL" dirty="0"/>
            </a:br>
            <a:r>
              <a:rPr lang="pl-PL" dirty="0"/>
              <a:t>strona scratch.mit.edu </a:t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3048000" y="282883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77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2" y="2058749"/>
            <a:ext cx="8915399" cy="3530681"/>
          </a:xfrm>
        </p:spPr>
        <p:txBody>
          <a:bodyPr>
            <a:normAutofit fontScale="90000"/>
          </a:bodyPr>
          <a:lstStyle/>
          <a:p>
            <a:r>
              <a:rPr lang="pl-PL" dirty="0"/>
              <a:t>Program zapisz korzystając ze swojego konta Scratch – twoje prace będą bezpieczne i szybko dostępne.</a:t>
            </a:r>
            <a:br>
              <a:rPr lang="pl-PL" dirty="0"/>
            </a:br>
            <a:r>
              <a:rPr lang="pl-PL" dirty="0"/>
              <a:t>Można także wykonać fotografię skryptów i załączyć ją do wiadomości e-mail.</a:t>
            </a:r>
          </a:p>
        </p:txBody>
      </p:sp>
    </p:spTree>
    <p:extLst>
      <p:ext uri="{BB962C8B-B14F-4D97-AF65-F5344CB8AC3E}">
        <p14:creationId xmlns:p14="http://schemas.microsoft.com/office/powerpoint/2010/main" val="194129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POWODZENIA </a:t>
            </a:r>
            <a:r>
              <a:rPr lang="pl-PL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558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21983" y="631064"/>
            <a:ext cx="9261123" cy="2678805"/>
          </a:xfrm>
        </p:spPr>
        <p:txBody>
          <a:bodyPr>
            <a:normAutofit/>
          </a:bodyPr>
          <a:lstStyle/>
          <a:p>
            <a:r>
              <a:rPr lang="pl-PL" dirty="0"/>
              <a:t>Temat</a:t>
            </a:r>
            <a:r>
              <a:rPr lang="pl-PL" dirty="0" smtClean="0"/>
              <a:t>: </a:t>
            </a:r>
            <a:br>
              <a:rPr lang="pl-PL" dirty="0" smtClean="0"/>
            </a:br>
            <a:r>
              <a:rPr lang="pl-PL" dirty="0" smtClean="0"/>
              <a:t>Programowanie </a:t>
            </a:r>
            <a:r>
              <a:rPr lang="pl-PL" dirty="0"/>
              <a:t>w języku Scratch – zmienne i obliczenia, sytuacje warunkowe. </a:t>
            </a:r>
          </a:p>
        </p:txBody>
      </p:sp>
    </p:spTree>
    <p:extLst>
      <p:ext uri="{BB962C8B-B14F-4D97-AF65-F5344CB8AC3E}">
        <p14:creationId xmlns:p14="http://schemas.microsoft.com/office/powerpoint/2010/main" val="32331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09922" y="2691686"/>
            <a:ext cx="8596668" cy="287199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Podręcznik:</a:t>
            </a:r>
            <a:br>
              <a:rPr lang="pl-PL" dirty="0" smtClean="0"/>
            </a:br>
            <a:r>
              <a:rPr lang="pl-PL" dirty="0" smtClean="0"/>
              <a:t>strony 132 -137</a:t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dirty="0">
                <a:hlinkClick r:id="rId2"/>
              </a:rPr>
              <a:t>https://ebook.migra.pl/dlaucznia.php?book=67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136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0529" y="2481926"/>
            <a:ext cx="8596668" cy="1826581"/>
          </a:xfrm>
        </p:spPr>
        <p:txBody>
          <a:bodyPr/>
          <a:lstStyle/>
          <a:p>
            <a:r>
              <a:rPr lang="pl-PL" dirty="0" smtClean="0"/>
              <a:t>Na tej lekcji nauczysz się: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08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60928" y="0"/>
            <a:ext cx="10231072" cy="3039414"/>
          </a:xfrm>
        </p:spPr>
        <p:txBody>
          <a:bodyPr anchor="ctr">
            <a:normAutofit/>
          </a:bodyPr>
          <a:lstStyle/>
          <a:p>
            <a:r>
              <a:rPr lang="pl-PL" dirty="0" smtClean="0"/>
              <a:t>pisać </a:t>
            </a:r>
            <a:r>
              <a:rPr lang="pl-PL" dirty="0"/>
              <a:t>proste programy w języku Scratch, deklarując użycie zmiennych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wykonując na nich obliczenia; </a:t>
            </a:r>
          </a:p>
        </p:txBody>
      </p:sp>
    </p:spTree>
    <p:extLst>
      <p:ext uri="{BB962C8B-B14F-4D97-AF65-F5344CB8AC3E}">
        <p14:creationId xmlns:p14="http://schemas.microsoft.com/office/powerpoint/2010/main" val="20788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3553" y="648237"/>
            <a:ext cx="9402101" cy="1733281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dirty="0" smtClean="0"/>
              <a:t>stosować </a:t>
            </a:r>
            <a:r>
              <a:rPr lang="pl-PL" dirty="0"/>
              <a:t>instrukcję warunkową;</a:t>
            </a:r>
          </a:p>
        </p:txBody>
      </p:sp>
    </p:spTree>
    <p:extLst>
      <p:ext uri="{BB962C8B-B14F-4D97-AF65-F5344CB8AC3E}">
        <p14:creationId xmlns:p14="http://schemas.microsoft.com/office/powerpoint/2010/main" val="176510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63455" y="2689815"/>
            <a:ext cx="8915399" cy="1468800"/>
          </a:xfrm>
        </p:spPr>
        <p:txBody>
          <a:bodyPr/>
          <a:lstStyle/>
          <a:p>
            <a:r>
              <a:rPr lang="pl-PL" dirty="0" smtClean="0"/>
              <a:t>stosować </a:t>
            </a:r>
            <a:r>
              <a:rPr lang="pl-PL" dirty="0"/>
              <a:t>wyrażenia logiczne, określając warunki proste i </a:t>
            </a:r>
            <a:r>
              <a:rPr lang="pl-PL" dirty="0" smtClean="0"/>
              <a:t>złożone.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4833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86440" y="1876621"/>
            <a:ext cx="8596668" cy="1826581"/>
          </a:xfrm>
        </p:spPr>
        <p:txBody>
          <a:bodyPr/>
          <a:lstStyle/>
          <a:p>
            <a:r>
              <a:rPr lang="pl-PL" dirty="0" smtClean="0"/>
              <a:t>W tym celu: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50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67496" y="467933"/>
            <a:ext cx="8596668" cy="2906332"/>
          </a:xfrm>
        </p:spPr>
        <p:txBody>
          <a:bodyPr>
            <a:normAutofit/>
          </a:bodyPr>
          <a:lstStyle/>
          <a:p>
            <a:r>
              <a:rPr lang="pl-PL" dirty="0"/>
              <a:t>Obserwuj uważnie ćwiczenia prezentowane przez nauczyciela.</a:t>
            </a:r>
            <a:br>
              <a:rPr lang="pl-PL" dirty="0"/>
            </a:br>
            <a:r>
              <a:rPr lang="pl-PL"/>
              <a:t>Możesz wykonać je w tym samym czasie w drugim oknie </a:t>
            </a:r>
            <a:br>
              <a:rPr lang="pl-PL"/>
            </a:br>
            <a:r>
              <a:rPr lang="pl-PL"/>
              <a:t>lub potem – już samodzielnie.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8116074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166</TotalTime>
  <Words>91</Words>
  <Application>Microsoft Office PowerPoint</Application>
  <PresentationFormat>Panoramiczny</PresentationFormat>
  <Paragraphs>17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Wingdings</vt:lpstr>
      <vt:lpstr>Wingdings 3</vt:lpstr>
      <vt:lpstr>Smuga</vt:lpstr>
      <vt:lpstr>Informatyka</vt:lpstr>
      <vt:lpstr>Temat:  Programowanie w języku Scratch – zmienne i obliczenia, sytuacje warunkowe. </vt:lpstr>
      <vt:lpstr>Podręcznik: strony 132 -137  https://ebook.migra.pl/dlaucznia.php?book=67</vt:lpstr>
      <vt:lpstr>Na tej lekcji nauczysz się: </vt:lpstr>
      <vt:lpstr>pisać proste programy w języku Scratch, deklarując użycie zmiennych  i wykonując na nich obliczenia; </vt:lpstr>
      <vt:lpstr>stosować instrukcję warunkową;</vt:lpstr>
      <vt:lpstr>stosować wyrażenia logiczne, określając warunki proste i złożone.</vt:lpstr>
      <vt:lpstr>W tym celu:</vt:lpstr>
      <vt:lpstr>Obserwuj uważnie ćwiczenia prezentowane przez nauczyciela. Możesz wykonać je w tym samym czasie w drugim oknie  lub potem – już samodzielnie.</vt:lpstr>
      <vt:lpstr>Zaplanuj i wykonaj swój program. Możesz wzorować się na ćwiczeniach opisanych w podręczniku. </vt:lpstr>
      <vt:lpstr>Dołącz do społeczności Scratch – zarejestruj się na stronie: scratch.mit.edu  </vt:lpstr>
      <vt:lpstr>Obejrzyj tutoriale –  strona scratch.mit.edu    </vt:lpstr>
      <vt:lpstr>Program zapisz korzystając ze swojego konta Scratch – twoje prace będą bezpieczne i szybko dostępne. Można także wykonać fotografię skryptów i załączyć ją do wiadomości e-mail.</vt:lpstr>
      <vt:lpstr>POWODZENIA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Informatyka</dc:title>
  <dc:creator>ppe-user</dc:creator>
  <cp:lastModifiedBy>ppe-user</cp:lastModifiedBy>
  <cp:revision>35</cp:revision>
  <dcterms:created xsi:type="dcterms:W3CDTF">2020-03-25T05:53:22Z</dcterms:created>
  <dcterms:modified xsi:type="dcterms:W3CDTF">2020-04-01T16:47:21Z</dcterms:modified>
</cp:coreProperties>
</file>