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71" r:id="rId9"/>
    <p:sldId id="266" r:id="rId10"/>
    <p:sldId id="270" r:id="rId11"/>
    <p:sldId id="264" r:id="rId12"/>
    <p:sldId id="273" r:id="rId13"/>
    <p:sldId id="274" r:id="rId14"/>
    <p:sldId id="265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5267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622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8903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6400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6006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5689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7280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4909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2658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7113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5794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210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0382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8458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8551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782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5F458-14B3-4CC2-AFBD-58E4E8933D49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971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811" r:id="rId15"/>
    <p:sldLayoutId id="21474838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scratch.mit.edu/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book.migra.pl/dlaucznia.php?book=67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Informatyka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Klasy VII ab</a:t>
            </a:r>
            <a:endParaRPr lang="pl-PL" dirty="0"/>
          </a:p>
          <a:p>
            <a:r>
              <a:rPr lang="pl-PL" dirty="0" smtClean="0"/>
              <a:t>16 kwietnia 2020 r.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452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67497" y="673995"/>
            <a:ext cx="8596668" cy="2906332"/>
          </a:xfrm>
        </p:spPr>
        <p:txBody>
          <a:bodyPr>
            <a:normAutofit/>
          </a:bodyPr>
          <a:lstStyle/>
          <a:p>
            <a:r>
              <a:rPr lang="pl-PL" dirty="0"/>
              <a:t>Zaplanuj i wykonaj </a:t>
            </a:r>
            <a:r>
              <a:rPr lang="pl-PL" dirty="0" smtClean="0"/>
              <a:t>swój program.</a:t>
            </a:r>
            <a:br>
              <a:rPr lang="pl-PL" dirty="0" smtClean="0"/>
            </a:br>
            <a:r>
              <a:rPr lang="pl-PL" dirty="0" smtClean="0"/>
              <a:t>Możesz wzorować się na ćwiczeniach opisanych w podręczniku.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309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53226" y="1931832"/>
            <a:ext cx="8596668" cy="3457506"/>
          </a:xfrm>
        </p:spPr>
        <p:txBody>
          <a:bodyPr>
            <a:normAutofit/>
          </a:bodyPr>
          <a:lstStyle/>
          <a:p>
            <a:r>
              <a:rPr lang="pl-PL" u="sng" dirty="0" smtClean="0"/>
              <a:t>Przypominam: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Dołącz </a:t>
            </a:r>
            <a:r>
              <a:rPr lang="pl-PL" dirty="0"/>
              <a:t>do społeczności Scratch – zarejestruj się na stronie</a:t>
            </a:r>
            <a:r>
              <a:rPr lang="pl-PL"/>
              <a:t>: </a:t>
            </a:r>
            <a:br>
              <a:rPr lang="pl-PL"/>
            </a:br>
            <a:r>
              <a:rPr lang="pl-PL" smtClean="0">
                <a:hlinkClick r:id="rId2"/>
              </a:rPr>
              <a:t>https</a:t>
            </a:r>
            <a:r>
              <a:rPr lang="pl-PL">
                <a:hlinkClick r:id="rId2"/>
              </a:rPr>
              <a:t>://scratch.mit.edu/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646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89212" y="2058749"/>
            <a:ext cx="8915399" cy="3530681"/>
          </a:xfrm>
        </p:spPr>
        <p:txBody>
          <a:bodyPr>
            <a:normAutofit fontScale="90000"/>
          </a:bodyPr>
          <a:lstStyle/>
          <a:p>
            <a:r>
              <a:rPr lang="pl-PL" dirty="0"/>
              <a:t>Program zapisz korzystając ze swojego konta Scratch – twoje prace będą bezpieczne i szybko dostępne.</a:t>
            </a:r>
            <a:br>
              <a:rPr lang="pl-PL" dirty="0"/>
            </a:br>
            <a:r>
              <a:rPr lang="pl-PL" dirty="0"/>
              <a:t>Można także wykonać fotografię skryptów i załączyć ją do wiadomości e-mail.</a:t>
            </a:r>
          </a:p>
        </p:txBody>
      </p:sp>
    </p:spTree>
    <p:extLst>
      <p:ext uri="{BB962C8B-B14F-4D97-AF65-F5344CB8AC3E}">
        <p14:creationId xmlns:p14="http://schemas.microsoft.com/office/powerpoint/2010/main" val="19412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63454" y="2537138"/>
            <a:ext cx="8915399" cy="2033601"/>
          </a:xfrm>
        </p:spPr>
        <p:txBody>
          <a:bodyPr>
            <a:normAutofit/>
          </a:bodyPr>
          <a:lstStyle/>
          <a:p>
            <a:r>
              <a:rPr lang="pl-PL" dirty="0"/>
              <a:t>Możesz też wykonać zadania </a:t>
            </a:r>
            <a:br>
              <a:rPr lang="pl-PL" dirty="0"/>
            </a:br>
            <a:r>
              <a:rPr lang="pl-PL" dirty="0"/>
              <a:t>w aplikacji </a:t>
            </a:r>
            <a:r>
              <a:rPr lang="pl-PL" dirty="0" err="1"/>
              <a:t>PixBlocks</a:t>
            </a:r>
            <a:r>
              <a:rPr lang="pl-PL" dirty="0"/>
              <a:t> (praca domowa: Wyzwanie_1).</a:t>
            </a:r>
          </a:p>
        </p:txBody>
      </p:sp>
    </p:spTree>
    <p:extLst>
      <p:ext uri="{BB962C8B-B14F-4D97-AF65-F5344CB8AC3E}">
        <p14:creationId xmlns:p14="http://schemas.microsoft.com/office/powerpoint/2010/main" val="1780934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POWODZENIA </a:t>
            </a:r>
            <a:r>
              <a:rPr lang="pl-PL" smtClean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558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21983" y="631064"/>
            <a:ext cx="9261123" cy="2678805"/>
          </a:xfrm>
        </p:spPr>
        <p:txBody>
          <a:bodyPr>
            <a:normAutofit/>
          </a:bodyPr>
          <a:lstStyle/>
          <a:p>
            <a:r>
              <a:rPr lang="pl-PL" dirty="0"/>
              <a:t>Temat</a:t>
            </a:r>
            <a:r>
              <a:rPr lang="pl-PL" dirty="0" smtClean="0"/>
              <a:t>: </a:t>
            </a:r>
            <a:br>
              <a:rPr lang="pl-PL" dirty="0" smtClean="0"/>
            </a:br>
            <a:r>
              <a:rPr lang="pl-PL" dirty="0"/>
              <a:t>Programowanie w języku Scratch – </a:t>
            </a:r>
            <a:r>
              <a:rPr lang="pl-PL" dirty="0" smtClean="0"/>
              <a:t>stosowanie procedur.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310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0529" y="2481926"/>
            <a:ext cx="8596668" cy="1826581"/>
          </a:xfrm>
        </p:spPr>
        <p:txBody>
          <a:bodyPr/>
          <a:lstStyle/>
          <a:p>
            <a:r>
              <a:rPr lang="pl-PL" dirty="0" smtClean="0"/>
              <a:t>Na tej lekcji:</a:t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086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16229" y="218942"/>
            <a:ext cx="10231072" cy="2421228"/>
          </a:xfrm>
        </p:spPr>
        <p:txBody>
          <a:bodyPr anchor="ctr">
            <a:normAutofit/>
          </a:bodyPr>
          <a:lstStyle/>
          <a:p>
            <a:r>
              <a:rPr lang="pl-PL" dirty="0" smtClean="0"/>
              <a:t>Nauczysz się definiować </a:t>
            </a:r>
            <a:r>
              <a:rPr lang="pl-PL" dirty="0"/>
              <a:t>procedury w języku Scratch – </a:t>
            </a:r>
            <a:r>
              <a:rPr lang="pl-PL" dirty="0" smtClean="0"/>
              <a:t>z </a:t>
            </a:r>
            <a:r>
              <a:rPr lang="pl-PL" dirty="0"/>
              <a:t>parametrami i bez parametrów; </a:t>
            </a:r>
            <a:r>
              <a:rPr lang="pl-PL" dirty="0" smtClean="0"/>
              <a:t>stosować </a:t>
            </a:r>
            <a:r>
              <a:rPr lang="pl-PL" dirty="0"/>
              <a:t>procedury w zadaniach; </a:t>
            </a:r>
          </a:p>
        </p:txBody>
      </p:sp>
    </p:spTree>
    <p:extLst>
      <p:ext uri="{BB962C8B-B14F-4D97-AF65-F5344CB8AC3E}">
        <p14:creationId xmlns:p14="http://schemas.microsoft.com/office/powerpoint/2010/main" val="207889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3553" y="648237"/>
            <a:ext cx="9402101" cy="2687391"/>
          </a:xfrm>
        </p:spPr>
        <p:txBody>
          <a:bodyPr>
            <a:normAutofit/>
          </a:bodyPr>
          <a:lstStyle/>
          <a:p>
            <a:r>
              <a:rPr lang="pl-PL" dirty="0" smtClean="0"/>
              <a:t>Zrozumiesz, </a:t>
            </a:r>
            <a:r>
              <a:rPr lang="pl-PL" dirty="0"/>
              <a:t>na czym polega wywołanie procedury; </a:t>
            </a:r>
            <a:r>
              <a:rPr lang="pl-PL" dirty="0" smtClean="0"/>
              <a:t>będziesz rozróżniać parametry </a:t>
            </a:r>
            <a:r>
              <a:rPr lang="pl-PL" dirty="0"/>
              <a:t>formalne i aktualne;</a:t>
            </a:r>
          </a:p>
        </p:txBody>
      </p:sp>
    </p:spTree>
    <p:extLst>
      <p:ext uri="{BB962C8B-B14F-4D97-AF65-F5344CB8AC3E}">
        <p14:creationId xmlns:p14="http://schemas.microsoft.com/office/powerpoint/2010/main" val="176510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589212" y="2058749"/>
            <a:ext cx="8915399" cy="4329171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Utrwalisz umiejętności związane </a:t>
            </a:r>
            <a:br>
              <a:rPr lang="pl-PL" dirty="0" smtClean="0"/>
            </a:br>
            <a:r>
              <a:rPr lang="pl-PL" dirty="0" smtClean="0"/>
              <a:t>z określaniem warunku </a:t>
            </a:r>
            <a:r>
              <a:rPr lang="pl-PL" dirty="0"/>
              <a:t>zakończenia gry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przejścia na kolejny poziom, </a:t>
            </a:r>
            <a:r>
              <a:rPr lang="pl-PL" dirty="0" smtClean="0"/>
              <a:t>a także korzystania </a:t>
            </a:r>
            <a:r>
              <a:rPr lang="pl-PL" dirty="0"/>
              <a:t>z instrukcji </a:t>
            </a:r>
            <a:r>
              <a:rPr lang="pl-PL" dirty="0" smtClean="0"/>
              <a:t>warunkowej oraz łączenia wykonanych zadań szczegółowych </a:t>
            </a:r>
            <a:r>
              <a:rPr lang="pl-PL" dirty="0"/>
              <a:t>w jeden </a:t>
            </a:r>
            <a:r>
              <a:rPr lang="pl-PL" dirty="0" smtClean="0"/>
              <a:t>program.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2483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86440" y="1876621"/>
            <a:ext cx="8596668" cy="1826581"/>
          </a:xfrm>
        </p:spPr>
        <p:txBody>
          <a:bodyPr/>
          <a:lstStyle/>
          <a:p>
            <a:r>
              <a:rPr lang="pl-PL" dirty="0" smtClean="0"/>
              <a:t>W tym celu: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502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67496" y="467933"/>
            <a:ext cx="8596668" cy="2906332"/>
          </a:xfrm>
        </p:spPr>
        <p:txBody>
          <a:bodyPr>
            <a:normAutofit/>
          </a:bodyPr>
          <a:lstStyle/>
          <a:p>
            <a:r>
              <a:rPr lang="pl-PL" dirty="0"/>
              <a:t>Obserwuj uważnie ćwiczenia prezentowane przez nauczyciela.</a:t>
            </a:r>
            <a:br>
              <a:rPr lang="pl-PL" dirty="0"/>
            </a:br>
            <a:r>
              <a:rPr lang="pl-PL"/>
              <a:t>Możesz wykonać je w tym samym czasie w drugim oknie </a:t>
            </a:r>
            <a:br>
              <a:rPr lang="pl-PL"/>
            </a:br>
            <a:r>
              <a:rPr lang="pl-PL"/>
              <a:t>lub potem – już samodzielnie.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5811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7589" y="2691686"/>
            <a:ext cx="8849001" cy="287199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Zapoznaj się z tematem z podręcznika</a:t>
            </a:r>
            <a:br>
              <a:rPr lang="pl-PL" dirty="0" smtClean="0"/>
            </a:br>
            <a:r>
              <a:rPr lang="pl-PL" dirty="0" smtClean="0"/>
              <a:t>str. 136 -139</a:t>
            </a:r>
            <a:br>
              <a:rPr lang="pl-PL" dirty="0" smtClean="0"/>
            </a:br>
            <a:r>
              <a:rPr lang="pl-PL" dirty="0" smtClean="0"/>
              <a:t> </a:t>
            </a:r>
            <a:r>
              <a:rPr lang="pl-PL" dirty="0">
                <a:hlinkClick r:id="rId2"/>
              </a:rPr>
              <a:t>https://ebook.migra.pl/dlaucznia.php?book=67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136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225</TotalTime>
  <Words>99</Words>
  <Application>Microsoft Office PowerPoint</Application>
  <PresentationFormat>Panoramiczny</PresentationFormat>
  <Paragraphs>16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Wingdings</vt:lpstr>
      <vt:lpstr>Wingdings 3</vt:lpstr>
      <vt:lpstr>Smuga</vt:lpstr>
      <vt:lpstr>Informatyka</vt:lpstr>
      <vt:lpstr>Temat:  Programowanie w języku Scratch – stosowanie procedur.</vt:lpstr>
      <vt:lpstr>Na tej lekcji: </vt:lpstr>
      <vt:lpstr>Nauczysz się definiować procedury w języku Scratch – z parametrami i bez parametrów; stosować procedury w zadaniach; </vt:lpstr>
      <vt:lpstr>Zrozumiesz, na czym polega wywołanie procedury; będziesz rozróżniać parametry formalne i aktualne;</vt:lpstr>
      <vt:lpstr>Utrwalisz umiejętności związane  z określaniem warunku zakończenia gry  i przejścia na kolejny poziom, a także korzystania z instrukcji warunkowej oraz łączenia wykonanych zadań szczegółowych w jeden program.</vt:lpstr>
      <vt:lpstr>W tym celu:</vt:lpstr>
      <vt:lpstr>Obserwuj uważnie ćwiczenia prezentowane przez nauczyciela. Możesz wykonać je w tym samym czasie w drugim oknie  lub potem – już samodzielnie.</vt:lpstr>
      <vt:lpstr>Zapoznaj się z tematem z podręcznika str. 136 -139  https://ebook.migra.pl/dlaucznia.php?book=67</vt:lpstr>
      <vt:lpstr>Zaplanuj i wykonaj swój program. Możesz wzorować się na ćwiczeniach opisanych w podręczniku. </vt:lpstr>
      <vt:lpstr>Przypominam: Dołącz do społeczności Scratch – zarejestruj się na stronie:  https://scratch.mit.edu/ </vt:lpstr>
      <vt:lpstr>Program zapisz korzystając ze swojego konta Scratch – twoje prace będą bezpieczne i szybko dostępne. Można także wykonać fotografię skryptów i załączyć ją do wiadomości e-mail.</vt:lpstr>
      <vt:lpstr>Możesz też wykonać zadania  w aplikacji PixBlocks (praca domowa: Wyzwanie_1).</vt:lpstr>
      <vt:lpstr>POWODZENIA 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Informatyka</dc:title>
  <dc:creator>ppe-user</dc:creator>
  <cp:lastModifiedBy>ppe-user</cp:lastModifiedBy>
  <cp:revision>42</cp:revision>
  <dcterms:created xsi:type="dcterms:W3CDTF">2020-03-25T05:53:22Z</dcterms:created>
  <dcterms:modified xsi:type="dcterms:W3CDTF">2020-04-16T12:05:41Z</dcterms:modified>
</cp:coreProperties>
</file>