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3" r:id="rId8"/>
    <p:sldId id="267" r:id="rId9"/>
    <p:sldId id="26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75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33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75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1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49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74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011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70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50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6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0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6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0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6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33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46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86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laucznia.migra.pl/teraz-bajty.-informatyka-dla-szkoly-podstawowej.-klasa-vi/program-scratch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VI b</a:t>
            </a:r>
            <a:endParaRPr lang="pl-PL" dirty="0"/>
          </a:p>
          <a:p>
            <a:r>
              <a:rPr lang="pl-PL" dirty="0" smtClean="0"/>
              <a:t>25 marca 2020r.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213" y="1420968"/>
            <a:ext cx="8596668" cy="272431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Temat lekcji nr 24 i 25 (dwie godziny):  </a:t>
            </a:r>
            <a:r>
              <a:rPr lang="pl-PL" dirty="0"/>
              <a:t>Tworzymy dwupoziomową grę dla dwóch graczy – umieszczamy duszki na </a:t>
            </a:r>
            <a:r>
              <a:rPr lang="pl-PL" dirty="0" smtClean="0"/>
              <a:t>scenie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zliczamy </a:t>
            </a:r>
            <a:r>
              <a:rPr lang="pl-PL" dirty="0" smtClean="0"/>
              <a:t>punkty.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Podręcznik: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strony </a:t>
            </a:r>
            <a:r>
              <a:rPr lang="pl-PL" dirty="0" smtClean="0"/>
              <a:t>65</a:t>
            </a:r>
            <a:r>
              <a:rPr lang="pl-PL" dirty="0" smtClean="0"/>
              <a:t> – 72 (dwa tematy)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962219"/>
            <a:ext cx="8596668" cy="1826581"/>
          </a:xfrm>
        </p:spPr>
        <p:txBody>
          <a:bodyPr/>
          <a:lstStyle/>
          <a:p>
            <a:r>
              <a:rPr lang="pl-PL" dirty="0" smtClean="0"/>
              <a:t>Po zajęciach: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2808642"/>
            <a:ext cx="8596668" cy="860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607" y="2245217"/>
            <a:ext cx="8596668" cy="3498760"/>
          </a:xfrm>
        </p:spPr>
        <p:txBody>
          <a:bodyPr>
            <a:normAutofit/>
          </a:bodyPr>
          <a:lstStyle/>
          <a:p>
            <a:r>
              <a:rPr lang="pl-PL" dirty="0" smtClean="0"/>
              <a:t>Będziemy umieli zaplanować grę,</a:t>
            </a:r>
            <a:br>
              <a:rPr lang="pl-PL" dirty="0" smtClean="0"/>
            </a:br>
            <a:r>
              <a:rPr lang="pl-PL" dirty="0" smtClean="0"/>
              <a:t>zliczać punkty i określać warunki zakończenia gry. </a:t>
            </a:r>
            <a:br>
              <a:rPr lang="pl-PL" dirty="0" smtClean="0"/>
            </a:br>
            <a:r>
              <a:rPr lang="pl-PL" dirty="0" smtClean="0"/>
              <a:t>A także dodawać drugi poziom gry.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155403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3245" y="1580405"/>
            <a:ext cx="8596668" cy="32491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Obejrzyj filmy ze strony: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2"/>
              </a:rPr>
              <a:t>https://dlaucznia.migra.pl/teraz-bajty.-informatyka-dla-szkoly-podstawowej.-klasa-vi/program-scratch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9002" y="1425858"/>
            <a:ext cx="8596668" cy="182658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Sporządź krótką notatkę w zeszycie </a:t>
            </a:r>
            <a:r>
              <a:rPr lang="pl-PL" dirty="0" smtClean="0"/>
              <a:t>przedmiotowym odpowiadając na pytanie 3 ze str. 73 podręcznika.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61</Words>
  <Application>Microsoft Office PowerPoint</Application>
  <PresentationFormat>Panoramiczny</PresentationFormat>
  <Paragraphs>11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Faseta</vt:lpstr>
      <vt:lpstr>Informatyka</vt:lpstr>
      <vt:lpstr>Temat lekcji nr 24 i 25 (dwie godziny):  Tworzymy dwupoziomową grę dla dwóch graczy – umieszczamy duszki na scenie i zliczamy punkty. </vt:lpstr>
      <vt:lpstr>Podręcznik:  strony 65 – 72 (dwa tematy)</vt:lpstr>
      <vt:lpstr>Po zajęciach: </vt:lpstr>
      <vt:lpstr>Będziemy umieli zaplanować grę, zliczać punkty i określać warunki zakończenia gry.  A także dodawać drugi poziom gry.</vt:lpstr>
      <vt:lpstr>W tym celu:</vt:lpstr>
      <vt:lpstr>        Obejrzyj filmy ze strony:   https://dlaucznia.migra.pl/teraz-bajty.-informatyka-dla-szkoly-podstawowej.-klasa-vi/program-scratch/ </vt:lpstr>
      <vt:lpstr>Sporządź krótką notatkę w zeszycie przedmiotowym odpowiadając na pytanie 3 ze str. 73 podręcznika.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13</cp:revision>
  <dcterms:created xsi:type="dcterms:W3CDTF">2020-03-25T05:53:22Z</dcterms:created>
  <dcterms:modified xsi:type="dcterms:W3CDTF">2020-03-25T12:20:21Z</dcterms:modified>
</cp:coreProperties>
</file>