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3" r:id="rId9"/>
    <p:sldId id="264" r:id="rId10"/>
    <p:sldId id="267" r:id="rId11"/>
    <p:sldId id="265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6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75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33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375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1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49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74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011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70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50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06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05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67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0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6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33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46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686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TJ9qWnzsMY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5b74xmja20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V b</a:t>
            </a:r>
            <a:endParaRPr lang="pl-PL" dirty="0"/>
          </a:p>
          <a:p>
            <a:r>
              <a:rPr lang="pl-PL" dirty="0" smtClean="0"/>
              <a:t>25 marca 2020r.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9002" y="1425858"/>
            <a:ext cx="8596668" cy="1826581"/>
          </a:xfrm>
        </p:spPr>
        <p:txBody>
          <a:bodyPr/>
          <a:lstStyle/>
          <a:p>
            <a:r>
              <a:rPr lang="pl-PL" dirty="0" smtClean="0"/>
              <a:t>Sporządź krótką notatkę w zeszycie przedmiotowym.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213" y="142096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Temat:  </a:t>
            </a:r>
            <a:br>
              <a:rPr lang="pl-PL" dirty="0" smtClean="0"/>
            </a:br>
            <a:r>
              <a:rPr lang="pl-PL" dirty="0" smtClean="0"/>
              <a:t>Umieszczamy </a:t>
            </a:r>
            <a:r>
              <a:rPr lang="pl-PL" dirty="0"/>
              <a:t>duszka w określonym miejscu sceny i stosujemy powtarzanie </a:t>
            </a:r>
            <a:r>
              <a:rPr lang="pl-PL" dirty="0" smtClean="0"/>
              <a:t>poleceń.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Podręcznik:</a:t>
            </a:r>
            <a:br>
              <a:rPr lang="pl-PL" dirty="0" smtClean="0"/>
            </a:br>
            <a:r>
              <a:rPr lang="pl-PL" dirty="0" smtClean="0"/>
              <a:t>strony 83 - 85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962219"/>
            <a:ext cx="8596668" cy="1826581"/>
          </a:xfrm>
        </p:spPr>
        <p:txBody>
          <a:bodyPr/>
          <a:lstStyle/>
          <a:p>
            <a:r>
              <a:rPr lang="pl-PL" dirty="0" smtClean="0"/>
              <a:t>Po zajęciach: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2808642"/>
            <a:ext cx="8596668" cy="860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4607" y="224521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dirty="0"/>
              <a:t>Będziemy umieli określić pozycję duszka, zastosować </a:t>
            </a:r>
            <a:r>
              <a:rPr lang="pl-PL" dirty="0" smtClean="0"/>
              <a:t>właściwe polecenia </a:t>
            </a:r>
            <a:r>
              <a:rPr lang="pl-PL" dirty="0"/>
              <a:t>aby umieścić go w określonym miejscu sceny.</a:t>
            </a:r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5819" y="2000519"/>
            <a:ext cx="8596668" cy="1320800"/>
          </a:xfrm>
        </p:spPr>
        <p:txBody>
          <a:bodyPr/>
          <a:lstStyle/>
          <a:p>
            <a:r>
              <a:rPr lang="pl-PL" dirty="0" smtClean="0"/>
              <a:t>Zastosować pętle w programie.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10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155403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3245" y="1580405"/>
            <a:ext cx="8596668" cy="1826581"/>
          </a:xfrm>
        </p:spPr>
        <p:txBody>
          <a:bodyPr>
            <a:normAutofit fontScale="90000"/>
          </a:bodyPr>
          <a:lstStyle/>
          <a:p>
            <a:r>
              <a:rPr lang="pl-PL" dirty="0"/>
              <a:t>Obejrzyj film: </a:t>
            </a:r>
            <a:r>
              <a:rPr lang="pl-PL" dirty="0">
                <a:hlinkClick r:id="rId2"/>
              </a:rPr>
              <a:t>https://www.youtube.com/watch?v=XTJ9qWnzsMY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6124" y="1747830"/>
            <a:ext cx="8596668" cy="182658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Wykonaj zadanie: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https://learningapps.org/display?v=p5b74xmja20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59</Words>
  <Application>Microsoft Office PowerPoint</Application>
  <PresentationFormat>Panoramiczny</PresentationFormat>
  <Paragraphs>13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Faseta</vt:lpstr>
      <vt:lpstr>Informatyka</vt:lpstr>
      <vt:lpstr>Temat:   Umieszczamy duszka w określonym miejscu sceny i stosujemy powtarzanie poleceń.</vt:lpstr>
      <vt:lpstr>Podręcznik: strony 83 - 85</vt:lpstr>
      <vt:lpstr>Po zajęciach: </vt:lpstr>
      <vt:lpstr>Będziemy umieli określić pozycję duszka, zastosować właściwe polecenia aby umieścić go w określonym miejscu sceny.</vt:lpstr>
      <vt:lpstr>Zastosować pętle w programie.</vt:lpstr>
      <vt:lpstr>W tym celu:</vt:lpstr>
      <vt:lpstr>Obejrzyj film: https://www.youtube.com/watch?v=XTJ9qWnzsMY</vt:lpstr>
      <vt:lpstr>Wykonaj zadanie: https://learningapps.org/display?v=p5b74xmja20</vt:lpstr>
      <vt:lpstr>Sporządź krótką notatkę w zeszycie przedmiotowym.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7</cp:revision>
  <dcterms:created xsi:type="dcterms:W3CDTF">2020-03-25T05:53:22Z</dcterms:created>
  <dcterms:modified xsi:type="dcterms:W3CDTF">2020-03-25T06:44:40Z</dcterms:modified>
</cp:coreProperties>
</file>