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6" r:id="rId6"/>
    <p:sldId id="262" r:id="rId7"/>
    <p:sldId id="270" r:id="rId8"/>
    <p:sldId id="273" r:id="rId9"/>
    <p:sldId id="263" r:id="rId10"/>
    <p:sldId id="264" r:id="rId11"/>
    <p:sldId id="272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8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9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98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60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0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8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9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0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04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55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6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7B998A-C088-47C7-A474-29E65F3A796E}" type="datetimeFigureOut">
              <a:rPr lang="pl-PL" smtClean="0"/>
              <a:t>2020-03-25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9E88A5-8D08-4B7E-9724-F9C6CE62D4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69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meet.google.com/?utm_campaign=DonanimHaber&amp;utm_medium=referral&amp;utm_source=DonanimHab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google.android.apps.meetings&amp;hl=p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Zdalne lekcje…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czyli jak dołączyć do lekcji informatyki online?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146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Wpisz poprawny kod i kliknij „dalej”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19" y="2557463"/>
            <a:ext cx="7926362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887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5555" y="207683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Kod </a:t>
            </a:r>
            <a:r>
              <a:rPr lang="pl-PL" dirty="0"/>
              <a:t>grupy: </a:t>
            </a:r>
            <a:br>
              <a:rPr lang="pl-PL" dirty="0"/>
            </a:br>
            <a:r>
              <a:rPr lang="pl-PL" dirty="0"/>
              <a:t>np</a:t>
            </a:r>
            <a:r>
              <a:rPr lang="pl-PL" dirty="0" smtClean="0"/>
              <a:t>.: </a:t>
            </a:r>
            <a:r>
              <a:rPr lang="pl-PL" b="1" dirty="0" smtClean="0">
                <a:solidFill>
                  <a:srgbClr val="00B050"/>
                </a:solidFill>
              </a:rPr>
              <a:t>informatyka8b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Kod swojej klasy znajdziesz też na </a:t>
            </a:r>
            <a:r>
              <a:rPr lang="pl-PL" dirty="0"/>
              <a:t>mojej </a:t>
            </a:r>
            <a:r>
              <a:rPr lang="pl-PL" dirty="0" smtClean="0"/>
              <a:t>podstronie w zakładce: </a:t>
            </a:r>
            <a:br>
              <a:rPr lang="pl-PL" dirty="0" smtClean="0"/>
            </a:br>
            <a:r>
              <a:rPr lang="pl-PL" dirty="0" smtClean="0"/>
              <a:t>Informacje </a:t>
            </a:r>
            <a:r>
              <a:rPr lang="pl-PL" dirty="0"/>
              <a:t>dla Uczniów i </a:t>
            </a:r>
            <a:r>
              <a:rPr lang="pl-PL" dirty="0" smtClean="0"/>
              <a:t>Rodziców…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823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3706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Gratulacje! </a:t>
            </a:r>
            <a:br>
              <a:rPr lang="pl-PL" dirty="0" smtClean="0"/>
            </a:br>
            <a:r>
              <a:rPr lang="pl-PL" dirty="0"/>
              <a:t>Uczestniczysz w lekcji informatyki!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996609"/>
          </a:xfrm>
        </p:spPr>
        <p:txBody>
          <a:bodyPr>
            <a:normAutofit fontScale="92500"/>
          </a:bodyPr>
          <a:lstStyle/>
          <a:p>
            <a:pPr algn="l"/>
            <a:r>
              <a:rPr lang="pl-PL" dirty="0" smtClean="0"/>
              <a:t>Pamiętaj!</a:t>
            </a:r>
          </a:p>
          <a:p>
            <a:pPr algn="l"/>
            <a:r>
              <a:rPr lang="pl-PL" dirty="0" smtClean="0"/>
              <a:t>Bądź punktualny – Nie spóźniaj się ale też nie wchodź zbyt wcześnie na spotkanie – nauczyciel może prowadzić spotkanie </a:t>
            </a:r>
            <a:r>
              <a:rPr lang="pl-PL" dirty="0" smtClean="0"/>
              <a:t>z </a:t>
            </a:r>
            <a:r>
              <a:rPr lang="pl-PL" dirty="0" smtClean="0"/>
              <a:t>inną grupą.</a:t>
            </a:r>
          </a:p>
          <a:p>
            <a:pPr algn="r"/>
            <a:r>
              <a:rPr lang="pl-PL" dirty="0" smtClean="0"/>
              <a:t>Dziękuję – Małgorzata Witkiewicz</a:t>
            </a:r>
          </a:p>
          <a:p>
            <a:pPr algn="l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718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Otwórz </a:t>
            </a:r>
            <a:r>
              <a:rPr lang="pl-PL" dirty="0"/>
              <a:t>okno wyszukiwarki Google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96" y="2557463"/>
            <a:ext cx="7292808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37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Wybierz pocztę </a:t>
            </a:r>
            <a:r>
              <a:rPr lang="pl-PL" dirty="0" err="1" smtClean="0"/>
              <a:t>Gmail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96" y="2557463"/>
            <a:ext cx="7292808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128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Zaloguj się poprawnie na konto szkolne – </a:t>
            </a:r>
            <a:br>
              <a:rPr lang="pl-PL" dirty="0" smtClean="0"/>
            </a:br>
            <a:r>
              <a:rPr lang="pl-PL" dirty="0" smtClean="0"/>
              <a:t>z domeną: @sp.turosl.pl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30" y="2557463"/>
            <a:ext cx="7676539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938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Jeśli nie pamiętasz loginu lub hasła – zgłoś się do nauczyciela informatyki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Adres e-mail nauczyciela na poprzednim slajdzie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497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Wybierz symbol (przycisk) aplikacji Google.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88834"/>
            <a:ext cx="9601200" cy="245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563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Wybierz aplikację </a:t>
            </a:r>
            <a:r>
              <a:rPr lang="pl-PL" dirty="0">
                <a:solidFill>
                  <a:schemeClr val="tx2"/>
                </a:solidFill>
                <a:hlinkClick r:id="rId2"/>
              </a:rPr>
              <a:t>Google </a:t>
            </a:r>
            <a:r>
              <a:rPr lang="pl-PL" dirty="0" err="1">
                <a:solidFill>
                  <a:schemeClr val="tx2"/>
                </a:solidFill>
                <a:hlinkClick r:id="rId2"/>
              </a:rPr>
              <a:t>Hangouts</a:t>
            </a:r>
            <a:r>
              <a:rPr lang="pl-PL" dirty="0">
                <a:solidFill>
                  <a:schemeClr val="tx2"/>
                </a:solidFill>
                <a:hlinkClick r:id="rId2"/>
              </a:rPr>
              <a:t> </a:t>
            </a:r>
            <a:r>
              <a:rPr lang="pl-PL" dirty="0" err="1" smtClean="0">
                <a:solidFill>
                  <a:schemeClr val="tx2"/>
                </a:solidFill>
                <a:hlinkClick r:id="rId2"/>
              </a:rPr>
              <a:t>Meet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32" y="2557463"/>
            <a:ext cx="4891936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480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urządzenia mobilne możesz pobrać aplikację </a:t>
            </a:r>
            <a:r>
              <a:rPr lang="pl-PL" dirty="0" err="1" smtClean="0"/>
              <a:t>Hangouts</a:t>
            </a:r>
            <a:r>
              <a:rPr lang="pl-PL" dirty="0" smtClean="0"/>
              <a:t> </a:t>
            </a:r>
            <a:r>
              <a:rPr lang="pl-PL" dirty="0" err="1" smtClean="0"/>
              <a:t>Meet</a:t>
            </a:r>
            <a:r>
              <a:rPr lang="pl-PL" dirty="0" smtClean="0"/>
              <a:t> ze Sklepu Play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u="sng" dirty="0">
              <a:hlinkClick r:id="rId2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65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Kliknij na przycisk „Rozpocznij spotkanie…”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48" y="2557463"/>
            <a:ext cx="8054304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8925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113</Words>
  <Application>Microsoft Office PowerPoint</Application>
  <PresentationFormat>Panoramiczny</PresentationFormat>
  <Paragraphs>17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Organiczny</vt:lpstr>
      <vt:lpstr>Zdalne lekcje…</vt:lpstr>
      <vt:lpstr>Otwórz okno wyszukiwarki Google </vt:lpstr>
      <vt:lpstr>Wybierz pocztę Gmail</vt:lpstr>
      <vt:lpstr>Zaloguj się poprawnie na konto szkolne –  z domeną: @sp.turosl.pl</vt:lpstr>
      <vt:lpstr>Jeśli nie pamiętasz loginu lub hasła – zgłoś się do nauczyciela informatyki </vt:lpstr>
      <vt:lpstr>Wybierz symbol (przycisk) aplikacji Google.</vt:lpstr>
      <vt:lpstr>Wybierz aplikację Google Hangouts Meet</vt:lpstr>
      <vt:lpstr>Na urządzenia mobilne możesz pobrać aplikację Hangouts Meet ze Sklepu Play</vt:lpstr>
      <vt:lpstr>Kliknij na przycisk „Rozpocznij spotkanie…”</vt:lpstr>
      <vt:lpstr>Wpisz poprawny kod i kliknij „dalej”</vt:lpstr>
      <vt:lpstr>    Kod grupy:  np.: informatyka8b   Kod swojej klasy znajdziesz też na mojej podstronie w zakładce:  Informacje dla Uczniów i Rodziców… </vt:lpstr>
      <vt:lpstr>Gratulacje!  Uczestniczysz w lekcji informatyki!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Zdalne lekcje…</dc:title>
  <dc:creator>ppe-user</dc:creator>
  <cp:lastModifiedBy>ppe-user</cp:lastModifiedBy>
  <cp:revision>12</cp:revision>
  <dcterms:created xsi:type="dcterms:W3CDTF">2020-03-25T09:39:52Z</dcterms:created>
  <dcterms:modified xsi:type="dcterms:W3CDTF">2020-03-25T10:40:49Z</dcterms:modified>
</cp:coreProperties>
</file>