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</a:rPr>
              <a:t>„Nie tylko Piłsudski na kasztance, czyli 2 rzeczpospolita w obrazach”</a:t>
            </a:r>
            <a:endParaRPr lang="pl-PL" sz="2400" b="1" dirty="0">
              <a:solidFill>
                <a:srgbClr val="00206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4211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10800000" flipV="1">
            <a:off x="817734" y="705393"/>
            <a:ext cx="3963271" cy="744584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rgbClr val="7030A0"/>
                </a:solidFill>
              </a:rPr>
              <a:t>WOJCIECH KOSSAK</a:t>
            </a:r>
            <a:endParaRPr lang="pl-PL" b="1" dirty="0">
              <a:solidFill>
                <a:srgbClr val="7030A0"/>
              </a:solidFill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686" y="705393"/>
            <a:ext cx="4630251" cy="5533715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18011" y="2612572"/>
            <a:ext cx="5107577" cy="2425988"/>
          </a:xfrm>
        </p:spPr>
        <p:txBody>
          <a:bodyPr>
            <a:normAutofit/>
          </a:bodyPr>
          <a:lstStyle/>
          <a:p>
            <a:r>
              <a:rPr lang="pl-PL" sz="1600" dirty="0" smtClean="0"/>
              <a:t>Polski malarz urodzony 31 grudnia 1856 w Paryżu. Przedstawiciel nurtu malarstwa o tematyce historycznej i batalistycznej. Autor wielu obrazów przedstawiających wydarzenia z okresu wojen napoleońskich i powstania listopadowego, scenki rodzajowe, portrety i konie.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08870761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10800000" flipV="1">
            <a:off x="817734" y="705393"/>
            <a:ext cx="3963271" cy="744584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rgbClr val="0070C0"/>
                </a:solidFill>
              </a:rPr>
              <a:t>ZOFIA STRYJEŃSKA</a:t>
            </a:r>
            <a:endParaRPr lang="pl-PL" b="1" dirty="0">
              <a:solidFill>
                <a:srgbClr val="0070C0"/>
              </a:solidFill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451" y="1449979"/>
            <a:ext cx="5257100" cy="3958044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18011" y="2612572"/>
            <a:ext cx="5107577" cy="2425988"/>
          </a:xfrm>
        </p:spPr>
        <p:txBody>
          <a:bodyPr/>
          <a:lstStyle/>
          <a:p>
            <a:r>
              <a:rPr lang="pl-PL" dirty="0" smtClean="0"/>
              <a:t>Polska malarka, grafik, ilustratorka, scenograf urodzona 13 maja 1891 w Krakowie. Reprezentantka Art </a:t>
            </a:r>
            <a:r>
              <a:rPr lang="pl-PL" dirty="0" err="1" smtClean="0"/>
              <a:t>Déco</a:t>
            </a:r>
            <a:r>
              <a:rPr lang="pl-PL" dirty="0" smtClean="0"/>
              <a:t>. Była najbardziej znaną polską artystką, plastykiem dwudziestolecia międzywojennego. Nazywana również jako „księżniczka sztuki polskiej”.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420956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10800000" flipV="1">
            <a:off x="817734" y="705393"/>
            <a:ext cx="3963271" cy="744584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rgbClr val="00B050"/>
                </a:solidFill>
              </a:rPr>
              <a:t>JACEK MALCZEWSKI</a:t>
            </a:r>
            <a:endParaRPr lang="pl-PL" b="1" dirty="0">
              <a:solidFill>
                <a:srgbClr val="00B050"/>
              </a:solidFill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763" y="1001497"/>
            <a:ext cx="4816475" cy="4855006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18011" y="2612572"/>
            <a:ext cx="5107577" cy="2425988"/>
          </a:xfrm>
        </p:spPr>
        <p:txBody>
          <a:bodyPr/>
          <a:lstStyle/>
          <a:p>
            <a:r>
              <a:rPr lang="pl-PL" dirty="0" smtClean="0"/>
              <a:t>Polski malarz i rysownik, urodzony 14 lipca 1854 w Radomiu. Jeden z głównych przedstawicieli symbolizmu przełomu XIX i XX wieku. Został odznaczony między innymi Krzyżem Komandorskim z Gwiazdą Orderu Odrodzenia Polski i Orderem „Odrodzenia Polski”.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197506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10800000" flipV="1">
            <a:off x="817734" y="705393"/>
            <a:ext cx="3963271" cy="744584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TAMARA ŁEMPICKA</a:t>
            </a:r>
            <a:endParaRPr lang="pl-PL" b="1" dirty="0">
              <a:solidFill>
                <a:srgbClr val="FF0000"/>
              </a:solidFill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074" y="565708"/>
            <a:ext cx="3962418" cy="5751892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18011" y="2612572"/>
            <a:ext cx="5107577" cy="2425988"/>
          </a:xfrm>
        </p:spPr>
        <p:txBody>
          <a:bodyPr/>
          <a:lstStyle/>
          <a:p>
            <a:r>
              <a:rPr lang="pl-PL" dirty="0" smtClean="0"/>
              <a:t>Polska malarka epoki Art </a:t>
            </a:r>
            <a:r>
              <a:rPr lang="pl-PL" dirty="0" err="1" smtClean="0"/>
              <a:t>Déco</a:t>
            </a:r>
            <a:r>
              <a:rPr lang="pl-PL" dirty="0" smtClean="0"/>
              <a:t> urodzona 16 maja 1898 w Warszawie. Zasłynęła dziełami takimi jak „Tamara w zielonym Bugatti”, „Adam i Ewa”, „Dr </a:t>
            </a:r>
            <a:r>
              <a:rPr lang="pl-PL" dirty="0" err="1" smtClean="0"/>
              <a:t>Boucard</a:t>
            </a:r>
            <a:r>
              <a:rPr lang="pl-PL" dirty="0" smtClean="0"/>
              <a:t>” i „Kobieta z </a:t>
            </a:r>
            <a:r>
              <a:rPr lang="pl-PL" dirty="0" err="1"/>
              <a:t>G</a:t>
            </a:r>
            <a:r>
              <a:rPr lang="pl-PL" dirty="0" err="1" smtClean="0"/>
              <a:t>ołebiem</a:t>
            </a:r>
            <a:r>
              <a:rPr lang="pl-PL" dirty="0" smtClean="0"/>
              <a:t>”. Obrazy Łempickiej dziś biją rekordy powodzenia na światowych aukcjach.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080242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7030A0"/>
                </a:solidFill>
              </a:rPr>
              <a:t>DZIĘKUJĘ ZA UWAGĘ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1800" dirty="0" smtClean="0"/>
              <a:t>wykonał </a:t>
            </a:r>
            <a:r>
              <a:rPr lang="pl-PL" sz="1800" b="1" dirty="0" err="1" smtClean="0">
                <a:solidFill>
                  <a:srgbClr val="002060"/>
                </a:solidFill>
              </a:rPr>
              <a:t>maciej</a:t>
            </a:r>
            <a:r>
              <a:rPr lang="pl-PL" sz="1800" b="1" dirty="0" smtClean="0">
                <a:solidFill>
                  <a:srgbClr val="002060"/>
                </a:solidFill>
              </a:rPr>
              <a:t> parda</a:t>
            </a:r>
            <a:endParaRPr lang="pl-PL" sz="1800" b="1" dirty="0">
              <a:solidFill>
                <a:srgbClr val="00206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Źródło – Wikipedia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61275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TM10001115[[fn=Paczka]]</Template>
  <TotalTime>56</TotalTime>
  <Words>189</Words>
  <Application>Microsoft Office PowerPoint</Application>
  <PresentationFormat>Panoramiczny</PresentationFormat>
  <Paragraphs>11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Parcel</vt:lpstr>
      <vt:lpstr>„Nie tylko Piłsudski na kasztance, czyli 2 rzeczpospolita w obrazach”</vt:lpstr>
      <vt:lpstr>WOJCIECH KOSSAK</vt:lpstr>
      <vt:lpstr>ZOFIA STRYJEŃSKA</vt:lpstr>
      <vt:lpstr>JACEK MALCZEWSKI</vt:lpstr>
      <vt:lpstr>TAMARA ŁEMPICKA</vt:lpstr>
      <vt:lpstr>DZIĘKUJĘ ZA UWAGĘ  wykonał maciej parda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„Nie tylko Piłsudski na kasztance, czyli 2 rzeczpospolita w obrazach”</dc:title>
  <dc:creator>admin</dc:creator>
  <cp:lastModifiedBy>admin</cp:lastModifiedBy>
  <cp:revision>7</cp:revision>
  <dcterms:created xsi:type="dcterms:W3CDTF">2020-06-04T19:55:28Z</dcterms:created>
  <dcterms:modified xsi:type="dcterms:W3CDTF">2020-06-04T20:52:04Z</dcterms:modified>
</cp:coreProperties>
</file>