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E02C-6EC6-4E09-BC2C-9FDED4DE236E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0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743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7716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823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82912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24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90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4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5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8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4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4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3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4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68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3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73" y="418979"/>
            <a:ext cx="6322423" cy="6322423"/>
          </a:xfr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7794" y="144468"/>
            <a:ext cx="7766936" cy="1161818"/>
          </a:xfrm>
        </p:spPr>
        <p:txBody>
          <a:bodyPr/>
          <a:lstStyle/>
          <a:p>
            <a:r>
              <a:rPr lang="pl-PL" sz="6600" dirty="0" smtClean="0"/>
              <a:t>Maszyny Rolnicze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6108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8145" y="178526"/>
            <a:ext cx="8596668" cy="1320800"/>
          </a:xfrm>
        </p:spPr>
        <p:txBody>
          <a:bodyPr/>
          <a:lstStyle/>
          <a:p>
            <a:r>
              <a:rPr lang="pl-PL" dirty="0" smtClean="0"/>
              <a:t>Wskaż obrazki, które związane są z pracą rolnika.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969" y="838926"/>
            <a:ext cx="4753259" cy="5830658"/>
          </a:xfrm>
        </p:spPr>
      </p:pic>
    </p:spTree>
    <p:extLst>
      <p:ext uri="{BB962C8B-B14F-4D97-AF65-F5344CB8AC3E}">
        <p14:creationId xmlns:p14="http://schemas.microsoft.com/office/powerpoint/2010/main" val="27837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51120"/>
          </a:xfrm>
        </p:spPr>
        <p:txBody>
          <a:bodyPr>
            <a:normAutofit/>
          </a:bodyPr>
          <a:lstStyle/>
          <a:p>
            <a:r>
              <a:rPr lang="pl-PL" sz="6000" b="1" dirty="0" smtClean="0"/>
              <a:t>Czy znasz te maszyny? </a:t>
            </a: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Spróbuj je nazwać, może wiesz do czego służą?</a:t>
            </a:r>
            <a:endParaRPr lang="pl-PL" sz="4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Ciągnik rolniczy to pojazd silnikowy, inaczej nazywany </a:t>
            </a:r>
            <a:r>
              <a:rPr lang="pl-PL" sz="2800" b="1" dirty="0"/>
              <a:t>traktorem</a:t>
            </a:r>
            <a:r>
              <a:rPr lang="pl-PL" sz="2800" dirty="0"/>
              <a:t>. Można do niego podłączyć sprzęt, przeznaczony do prac </a:t>
            </a:r>
            <a:r>
              <a:rPr lang="pl-PL" sz="2800" dirty="0" smtClean="0"/>
              <a:t>rolnych.</a:t>
            </a:r>
            <a:endParaRPr lang="pl-PL" sz="2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56086"/>
            <a:ext cx="6820746" cy="4822504"/>
          </a:xfrm>
        </p:spPr>
      </p:pic>
    </p:spTree>
    <p:extLst>
      <p:ext uri="{BB962C8B-B14F-4D97-AF65-F5344CB8AC3E}">
        <p14:creationId xmlns:p14="http://schemas.microsoft.com/office/powerpoint/2010/main" val="32250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0080" y="705395"/>
            <a:ext cx="8633922" cy="5335968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Traktor </a:t>
            </a:r>
          </a:p>
          <a:p>
            <a:pPr marL="0" indent="0" algn="ctr">
              <a:buNone/>
            </a:pPr>
            <a:r>
              <a:rPr lang="pl-PL" sz="16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C. P Tarkowski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Stoi traktor na podwórzu,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Zabłocony, cały w kurzu.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Latem pełni ważną rolę,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Bo wyjeżdża często w pole,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Ciągnie, orze i bronuje – 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Bardzo ciężko tam pracuje.</a:t>
            </a:r>
          </a:p>
          <a:p>
            <a:pPr marL="0" indent="0" algn="ctr">
              <a:buNone/>
            </a:pPr>
            <a:endParaRPr lang="pl-PL" dirty="0" smtClean="0"/>
          </a:p>
          <a:p>
            <a:pPr>
              <a:buFont typeface="+mj-lt"/>
              <a:buAutoNum type="arabicPeriod"/>
            </a:pP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Jak wygląda traktor?</a:t>
            </a:r>
          </a:p>
          <a:p>
            <a:pPr>
              <a:buFont typeface="+mj-lt"/>
              <a:buAutoNum type="arabicPeriod"/>
            </a:pP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Ile kół ma traktor?</a:t>
            </a:r>
            <a:endParaRPr lang="pl-P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1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3" y="55734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l-PL" sz="3100" b="1" dirty="0"/>
              <a:t>Kombajn</a:t>
            </a:r>
            <a:r>
              <a:rPr lang="pl-PL" sz="3100" dirty="0"/>
              <a:t> zbożowy jest wykorzystywany głównie do zbioru </a:t>
            </a:r>
            <a:r>
              <a:rPr lang="pl-PL" sz="3100" dirty="0" smtClean="0"/>
              <a:t>zbóż</a:t>
            </a:r>
            <a:r>
              <a:rPr lang="pl-PL" sz="3100" dirty="0"/>
              <a:t>: pszenicy, jęczmienia, </a:t>
            </a:r>
            <a:r>
              <a:rPr lang="pl-PL" sz="3100" dirty="0" smtClean="0"/>
              <a:t>żyta, owsa</a:t>
            </a:r>
            <a:r>
              <a:rPr lang="pl-PL" sz="3100" dirty="0"/>
              <a:t> czy pszenżyta.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069148"/>
            <a:ext cx="6833809" cy="4831741"/>
          </a:xfrm>
        </p:spPr>
      </p:pic>
    </p:spTree>
    <p:extLst>
      <p:ext uri="{BB962C8B-B14F-4D97-AF65-F5344CB8AC3E}">
        <p14:creationId xmlns:p14="http://schemas.microsoft.com/office/powerpoint/2010/main" val="30125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/>
              <a:t>Prasa</a:t>
            </a:r>
            <a:r>
              <a:rPr lang="pl-PL" sz="2800" dirty="0"/>
              <a:t> – </a:t>
            </a:r>
            <a:r>
              <a:rPr lang="pl-PL" sz="2800" dirty="0" smtClean="0"/>
              <a:t>maszyna</a:t>
            </a:r>
            <a:r>
              <a:rPr lang="pl-PL" sz="2800" dirty="0"/>
              <a:t> </a:t>
            </a:r>
            <a:r>
              <a:rPr lang="pl-PL" sz="2800" dirty="0" smtClean="0"/>
              <a:t>do zbierania</a:t>
            </a:r>
            <a:r>
              <a:rPr lang="pl-PL" sz="2800" dirty="0"/>
              <a:t> </a:t>
            </a:r>
            <a:r>
              <a:rPr lang="pl-PL" sz="2800" dirty="0" smtClean="0"/>
              <a:t>siana i słomy oraz </a:t>
            </a:r>
            <a:r>
              <a:rPr lang="pl-PL" sz="2800" dirty="0"/>
              <a:t>prasowania podebranego materiału i wiązania go w bele lub wiązki. 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6912186" cy="4887156"/>
          </a:xfrm>
        </p:spPr>
      </p:pic>
    </p:spTree>
    <p:extLst>
      <p:ext uri="{BB962C8B-B14F-4D97-AF65-F5344CB8AC3E}">
        <p14:creationId xmlns:p14="http://schemas.microsoft.com/office/powerpoint/2010/main" val="2029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/>
              <a:t>P</a:t>
            </a:r>
            <a:r>
              <a:rPr lang="pl-PL" sz="2800" b="1" dirty="0" smtClean="0"/>
              <a:t>rzyczepa rolnicza</a:t>
            </a:r>
            <a:r>
              <a:rPr lang="pl-PL" sz="2800" dirty="0" smtClean="0"/>
              <a:t> doskonale </a:t>
            </a:r>
            <a:r>
              <a:rPr lang="pl-PL" sz="2800" dirty="0"/>
              <a:t>sprawdza się do przewożenia materiałów </a:t>
            </a:r>
            <a:r>
              <a:rPr lang="pl-PL" sz="2800" dirty="0" smtClean="0"/>
              <a:t>takich jak: ziarna</a:t>
            </a:r>
            <a:r>
              <a:rPr lang="pl-PL" sz="2800" dirty="0"/>
              <a:t>, </a:t>
            </a:r>
            <a:r>
              <a:rPr lang="pl-PL" sz="2800" dirty="0" smtClean="0"/>
              <a:t>piasek a </a:t>
            </a:r>
            <a:r>
              <a:rPr lang="pl-PL" sz="2800" dirty="0"/>
              <a:t>także warzywa, czy owoce.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930400"/>
            <a:ext cx="6872997" cy="4859448"/>
          </a:xfrm>
        </p:spPr>
      </p:pic>
    </p:spTree>
    <p:extLst>
      <p:ext uri="{BB962C8B-B14F-4D97-AF65-F5344CB8AC3E}">
        <p14:creationId xmlns:p14="http://schemas.microsoft.com/office/powerpoint/2010/main" val="26935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/>
              <a:t>Siewnik</a:t>
            </a:r>
            <a:r>
              <a:rPr lang="pl-PL" sz="2800" dirty="0"/>
              <a:t> – maszyna rolnicza służąca do </a:t>
            </a:r>
            <a:r>
              <a:rPr lang="pl-PL" sz="2800" dirty="0" smtClean="0"/>
              <a:t>wysiewu: </a:t>
            </a:r>
            <a:r>
              <a:rPr lang="pl-PL" sz="2800" dirty="0"/>
              <a:t>zbóż, traw, kukurydzy, buraka, słonecznika, rzepaku lub czosnku.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6886060" cy="4868684"/>
          </a:xfrm>
        </p:spPr>
      </p:pic>
    </p:spTree>
    <p:extLst>
      <p:ext uri="{BB962C8B-B14F-4D97-AF65-F5344CB8AC3E}">
        <p14:creationId xmlns:p14="http://schemas.microsoft.com/office/powerpoint/2010/main" val="28708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/>
              <a:t>Sadzarka</a:t>
            </a:r>
            <a:r>
              <a:rPr lang="pl-PL" sz="2800" dirty="0"/>
              <a:t> – maszyna do mechanicznego sadzenia roślin bulwiastych (np. ziemniaków), cebulowych (np. tulipanów</a:t>
            </a:r>
            <a:r>
              <a:rPr lang="pl-PL" sz="2800" dirty="0" smtClean="0"/>
              <a:t>).</a:t>
            </a:r>
            <a:endParaRPr lang="pl-PL" sz="2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69148"/>
            <a:ext cx="6794620" cy="4804033"/>
          </a:xfrm>
        </p:spPr>
      </p:pic>
    </p:spTree>
    <p:extLst>
      <p:ext uri="{BB962C8B-B14F-4D97-AF65-F5344CB8AC3E}">
        <p14:creationId xmlns:p14="http://schemas.microsoft.com/office/powerpoint/2010/main" val="24271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94</Words>
  <Application>Microsoft Office PowerPoint</Application>
  <PresentationFormat>Panoramiczny</PresentationFormat>
  <Paragraphs>20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Faseta</vt:lpstr>
      <vt:lpstr>Maszyny Rolnicze</vt:lpstr>
      <vt:lpstr>Czy znasz te maszyny?   Spróbuj je nazwać, może wiesz do czego służą?</vt:lpstr>
      <vt:lpstr>Ciągnik rolniczy to pojazd silnikowy, inaczej nazywany traktorem. Można do niego podłączyć sprzęt, przeznaczony do prac rolnych.</vt:lpstr>
      <vt:lpstr>Prezentacja programu PowerPoint</vt:lpstr>
      <vt:lpstr>Kombajn zbożowy jest wykorzystywany głównie do zbioru zbóż: pszenicy, jęczmienia, żyta, owsa czy pszenżyta.</vt:lpstr>
      <vt:lpstr>Prasa – maszyna do zbierania siana i słomy oraz prasowania podebranego materiału i wiązania go w bele lub wiązki. </vt:lpstr>
      <vt:lpstr>Przyczepa rolnicza doskonale sprawdza się do przewożenia materiałów takich jak: ziarna, piasek a także warzywa, czy owoce.</vt:lpstr>
      <vt:lpstr>Siewnik – maszyna rolnicza służąca do wysiewu: zbóż, traw, kukurydzy, buraka, słonecznika, rzepaku lub czosnku.</vt:lpstr>
      <vt:lpstr>Sadzarka – maszyna do mechanicznego sadzenia roślin bulwiastych (np. ziemniaków), cebulowych (np. tulipanów).</vt:lpstr>
      <vt:lpstr>Wskaż obrazki, które związane są z pracą rolnika.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Maszyny Rolnicze</dc:title>
  <dc:creator>Ja</dc:creator>
  <cp:lastModifiedBy>Ja</cp:lastModifiedBy>
  <cp:revision>7</cp:revision>
  <dcterms:created xsi:type="dcterms:W3CDTF">2020-04-16T15:28:26Z</dcterms:created>
  <dcterms:modified xsi:type="dcterms:W3CDTF">2020-04-16T17:07:04Z</dcterms:modified>
</cp:coreProperties>
</file>