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60" r:id="rId4"/>
    <p:sldId id="262" r:id="rId5"/>
    <p:sldId id="264" r:id="rId6"/>
    <p:sldId id="265" r:id="rId7"/>
    <p:sldId id="266" r:id="rId8"/>
    <p:sldId id="261" r:id="rId9"/>
    <p:sldId id="259" r:id="rId10"/>
    <p:sldId id="267" r:id="rId11"/>
    <p:sldId id="268" r:id="rId12"/>
    <p:sldId id="269" r:id="rId13"/>
    <p:sldId id="274" r:id="rId14"/>
    <p:sldId id="270" r:id="rId15"/>
    <p:sldId id="272" r:id="rId16"/>
    <p:sldId id="273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77A4-C4C6-4A36-8273-4EA7F414A5AB}" type="datetimeFigureOut">
              <a:rPr lang="pl-PL" smtClean="0"/>
              <a:t>2020-11-05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C413-CE62-4ED0-8578-F3461B8242E9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116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77A4-C4C6-4A36-8273-4EA7F414A5AB}" type="datetimeFigureOut">
              <a:rPr lang="pl-PL" smtClean="0"/>
              <a:t>2020-11-05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C413-CE62-4ED0-8578-F3461B8242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5351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77A4-C4C6-4A36-8273-4EA7F414A5AB}" type="datetimeFigureOut">
              <a:rPr lang="pl-PL" smtClean="0"/>
              <a:t>2020-11-05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C413-CE62-4ED0-8578-F3461B8242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7274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77A4-C4C6-4A36-8273-4EA7F414A5AB}" type="datetimeFigureOut">
              <a:rPr lang="pl-PL" smtClean="0"/>
              <a:t>2020-11-05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C413-CE62-4ED0-8578-F3461B8242E9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4529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77A4-C4C6-4A36-8273-4EA7F414A5AB}" type="datetimeFigureOut">
              <a:rPr lang="pl-PL" smtClean="0"/>
              <a:t>2020-11-05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C413-CE62-4ED0-8578-F3461B8242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5898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77A4-C4C6-4A36-8273-4EA7F414A5AB}" type="datetimeFigureOut">
              <a:rPr lang="pl-PL" smtClean="0"/>
              <a:t>2020-11-05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C413-CE62-4ED0-8578-F3461B8242E9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9538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77A4-C4C6-4A36-8273-4EA7F414A5AB}" type="datetimeFigureOut">
              <a:rPr lang="pl-PL" smtClean="0"/>
              <a:t>2020-11-05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C413-CE62-4ED0-8578-F3461B8242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5333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77A4-C4C6-4A36-8273-4EA7F414A5AB}" type="datetimeFigureOut">
              <a:rPr lang="pl-PL" smtClean="0"/>
              <a:t>2020-11-05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C413-CE62-4ED0-8578-F3461B8242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7397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77A4-C4C6-4A36-8273-4EA7F414A5AB}" type="datetimeFigureOut">
              <a:rPr lang="pl-PL" smtClean="0"/>
              <a:t>2020-11-05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C413-CE62-4ED0-8578-F3461B8242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715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77A4-C4C6-4A36-8273-4EA7F414A5AB}" type="datetimeFigureOut">
              <a:rPr lang="pl-PL" smtClean="0"/>
              <a:t>2020-11-05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C413-CE62-4ED0-8578-F3461B8242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1707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77A4-C4C6-4A36-8273-4EA7F414A5AB}" type="datetimeFigureOut">
              <a:rPr lang="pl-PL" smtClean="0"/>
              <a:t>2020-11-05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C413-CE62-4ED0-8578-F3461B8242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3083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77A4-C4C6-4A36-8273-4EA7F414A5AB}" type="datetimeFigureOut">
              <a:rPr lang="pl-PL" smtClean="0"/>
              <a:t>2020-11-05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C413-CE62-4ED0-8578-F3461B8242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882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77A4-C4C6-4A36-8273-4EA7F414A5AB}" type="datetimeFigureOut">
              <a:rPr lang="pl-PL" smtClean="0"/>
              <a:t>2020-11-05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C413-CE62-4ED0-8578-F3461B8242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572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77A4-C4C6-4A36-8273-4EA7F414A5AB}" type="datetimeFigureOut">
              <a:rPr lang="pl-PL" smtClean="0"/>
              <a:t>2020-11-05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C413-CE62-4ED0-8578-F3461B8242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6794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77A4-C4C6-4A36-8273-4EA7F414A5AB}" type="datetimeFigureOut">
              <a:rPr lang="pl-PL" smtClean="0"/>
              <a:t>2020-11-05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C413-CE62-4ED0-8578-F3461B8242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4218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77A4-C4C6-4A36-8273-4EA7F414A5AB}" type="datetimeFigureOut">
              <a:rPr lang="pl-PL" smtClean="0"/>
              <a:t>2020-11-05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C413-CE62-4ED0-8578-F3461B8242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824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77A4-C4C6-4A36-8273-4EA7F414A5AB}" type="datetimeFigureOut">
              <a:rPr lang="pl-PL" smtClean="0"/>
              <a:t>2020-11-05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C413-CE62-4ED0-8578-F3461B8242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0577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3C977A4-C4C6-4A36-8273-4EA7F414A5AB}" type="datetimeFigureOut">
              <a:rPr lang="pl-PL" smtClean="0"/>
              <a:t>2020-11-05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A13C413-CE62-4ED0-8578-F3461B8242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61818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drive.google.com/file/d/1GRu7NAwuNZlvSK1etwdCGgSQs7prek18/view?usp=sharing" TargetMode="Externa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t9idt6rj20" TargetMode="External"/><Relationship Id="rId2" Type="http://schemas.openxmlformats.org/officeDocument/2006/relationships/hyperlink" Target="https://learningapps.org/watch?v=pciauithj20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earningapps.org/watch?v=p0b4ioi5k20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hyperlink" Target="https://drive.google.com/file/d/11Zf38XXxct-s-qVjDzQE0VR5LXQa2Vwu/view?usp=sharin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bhGB9RMGh4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2D17CD6-83C7-427F-BACA-FFFFB7EE28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" b="10834"/>
          <a:stretch/>
        </p:blipFill>
        <p:spPr>
          <a:xfrm>
            <a:off x="2923929" y="2641600"/>
            <a:ext cx="6344141" cy="388943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EEC246E-42DA-46B1-9801-DB86FD26E297}"/>
              </a:ext>
            </a:extLst>
          </p:cNvPr>
          <p:cNvSpPr txBox="1"/>
          <p:nvPr/>
        </p:nvSpPr>
        <p:spPr>
          <a:xfrm>
            <a:off x="4145665" y="457987"/>
            <a:ext cx="3900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/>
              <a:t>Klasa 2 C</a:t>
            </a:r>
          </a:p>
        </p:txBody>
      </p:sp>
    </p:spTree>
    <p:extLst>
      <p:ext uri="{BB962C8B-B14F-4D97-AF65-F5344CB8AC3E}">
        <p14:creationId xmlns:p14="http://schemas.microsoft.com/office/powerpoint/2010/main" val="1931996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604065320">
            <a:hlinkClick r:id="" action="ppaction://media"/>
            <a:extLst>
              <a:ext uri="{FF2B5EF4-FFF2-40B4-BE49-F238E27FC236}">
                <a16:creationId xmlns:a16="http://schemas.microsoft.com/office/drawing/2014/main" id="{7647825C-AB6F-4FDC-A2E9-143791AE52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365022"/>
            <a:ext cx="6096000" cy="35052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2DF68FB-D0E7-4D39-A63E-18C538AB06BE}"/>
              </a:ext>
            </a:extLst>
          </p:cNvPr>
          <p:cNvSpPr txBox="1"/>
          <p:nvPr/>
        </p:nvSpPr>
        <p:spPr>
          <a:xfrm>
            <a:off x="370390" y="520861"/>
            <a:ext cx="11644132" cy="1326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Specjalnie dla Was piosenka w wykonaniu klasy 2C –  „O zdrowiu” – Piotr Rubik</a:t>
            </a:r>
          </a:p>
          <a:p>
            <a:pPr algn="ctr">
              <a:lnSpc>
                <a:spcPct val="200000"/>
              </a:lnSpc>
            </a:pP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jeśli nagranie nie odtworzyło się, kliknij w link:</a:t>
            </a:r>
          </a:p>
          <a:p>
            <a:pPr algn="ctr">
              <a:lnSpc>
                <a:spcPct val="200000"/>
              </a:lnSpc>
            </a:pPr>
            <a:r>
              <a:rPr lang="pl-PL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https://drive.google.com/file/d/1GRu7NAwuNZlvSK1etwdCGgSQs7prek18/view?usp=sharing</a:t>
            </a:r>
            <a:endParaRPr lang="pl-PL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5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B223488-9898-4A3F-901D-104290E79A49}"/>
              </a:ext>
            </a:extLst>
          </p:cNvPr>
          <p:cNvSpPr txBox="1"/>
          <p:nvPr/>
        </p:nvSpPr>
        <p:spPr>
          <a:xfrm>
            <a:off x="2111022" y="1049867"/>
            <a:ext cx="7563556" cy="3598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Teraz pokażemy Wam wszystko, </a:t>
            </a:r>
          </a:p>
          <a:p>
            <a:pPr algn="ctr">
              <a:lnSpc>
                <a:spcPct val="200000"/>
              </a:lnSpc>
            </a:pPr>
            <a:r>
              <a:rPr lang="pl-PL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 </a:t>
            </a:r>
            <a:r>
              <a:rPr lang="pl-PL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pyyyyyszne</a:t>
            </a:r>
            <a:r>
              <a:rPr lang="pl-PL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pl-PL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zdrooowe</a:t>
            </a:r>
            <a:r>
              <a:rPr lang="pl-PL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>
              <a:lnSpc>
                <a:spcPct val="200000"/>
              </a:lnSpc>
            </a:pPr>
            <a:r>
              <a:rPr lang="pl-PL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6991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C7AE78-B569-4E9C-8EA3-8D19B0A0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Diagonal Corner Rectangle 24">
            <a:extLst>
              <a:ext uri="{FF2B5EF4-FFF2-40B4-BE49-F238E27FC236}">
                <a16:creationId xmlns:a16="http://schemas.microsoft.com/office/drawing/2014/main" id="{CC070D07-FDFC-499A-8004-94AE18EF3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rgbClr val="FFFFFF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wewnątrz, żyjący, pomieszczenie, małe&#10;&#10;Opis wygenerowany automatycznie">
            <a:extLst>
              <a:ext uri="{FF2B5EF4-FFF2-40B4-BE49-F238E27FC236}">
                <a16:creationId xmlns:a16="http://schemas.microsoft.com/office/drawing/2014/main" id="{A03DF06F-7AF5-48C2-8E19-E6F787EAA7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9" r="2" b="38717"/>
          <a:stretch/>
        </p:blipFill>
        <p:spPr>
          <a:xfrm>
            <a:off x="789096" y="781589"/>
            <a:ext cx="5226470" cy="4955408"/>
          </a:xfrm>
          <a:custGeom>
            <a:avLst/>
            <a:gdLst/>
            <a:ahLst/>
            <a:cxnLst/>
            <a:rect l="l" t="t" r="r" b="b"/>
            <a:pathLst>
              <a:path w="5226470" h="4955408">
                <a:moveTo>
                  <a:pt x="490693" y="0"/>
                </a:moveTo>
                <a:lnTo>
                  <a:pt x="5226470" y="0"/>
                </a:lnTo>
                <a:lnTo>
                  <a:pt x="5226470" y="4955408"/>
                </a:lnTo>
                <a:lnTo>
                  <a:pt x="0" y="4955408"/>
                </a:lnTo>
                <a:lnTo>
                  <a:pt x="0" y="481549"/>
                </a:lnTo>
                <a:close/>
              </a:path>
            </a:pathLst>
          </a:custGeom>
        </p:spPr>
      </p:pic>
      <p:pic>
        <p:nvPicPr>
          <p:cNvPr id="5" name="Obraz 4" descr="Obraz zawierający wewnątrz, trzymający, pomieszczenie, stojące&#10;&#10;Opis wygenerowany automatycznie">
            <a:extLst>
              <a:ext uri="{FF2B5EF4-FFF2-40B4-BE49-F238E27FC236}">
                <a16:creationId xmlns:a16="http://schemas.microsoft.com/office/drawing/2014/main" id="{57228DA3-6898-4EAB-80B7-E5173EE1D4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5" r="2" b="34301"/>
          <a:stretch/>
        </p:blipFill>
        <p:spPr>
          <a:xfrm>
            <a:off x="6176433" y="789546"/>
            <a:ext cx="5226470" cy="4955408"/>
          </a:xfrm>
          <a:custGeom>
            <a:avLst/>
            <a:gdLst/>
            <a:ahLst/>
            <a:cxnLst/>
            <a:rect l="l" t="t" r="r" b="b"/>
            <a:pathLst>
              <a:path w="5226470" h="4955408">
                <a:moveTo>
                  <a:pt x="0" y="0"/>
                </a:moveTo>
                <a:lnTo>
                  <a:pt x="5226470" y="0"/>
                </a:lnTo>
                <a:lnTo>
                  <a:pt x="5226470" y="4485508"/>
                </a:lnTo>
                <a:lnTo>
                  <a:pt x="4747647" y="4955408"/>
                </a:lnTo>
                <a:lnTo>
                  <a:pt x="0" y="49554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3554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8C7AE78-B569-4E9C-8EA3-8D19B0A0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nip Diagonal Corner Rectangle 24">
            <a:extLst>
              <a:ext uri="{FF2B5EF4-FFF2-40B4-BE49-F238E27FC236}">
                <a16:creationId xmlns:a16="http://schemas.microsoft.com/office/drawing/2014/main" id="{CC070D07-FDFC-499A-8004-94AE18EF3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rgbClr val="FFFFFF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az 12" descr="Obraz zawierający trzymający, dziecko, zabawka, małe&#10;&#10;Opis wygenerowany automatycznie">
            <a:extLst>
              <a:ext uri="{FF2B5EF4-FFF2-40B4-BE49-F238E27FC236}">
                <a16:creationId xmlns:a16="http://schemas.microsoft.com/office/drawing/2014/main" id="{AE9097D7-D4F3-41B0-AEC8-C94BEE6DC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2" r="2" b="36004"/>
          <a:stretch/>
        </p:blipFill>
        <p:spPr>
          <a:xfrm>
            <a:off x="789096" y="781589"/>
            <a:ext cx="5226470" cy="4955408"/>
          </a:xfrm>
          <a:custGeom>
            <a:avLst/>
            <a:gdLst/>
            <a:ahLst/>
            <a:cxnLst/>
            <a:rect l="l" t="t" r="r" b="b"/>
            <a:pathLst>
              <a:path w="5226470" h="4955408">
                <a:moveTo>
                  <a:pt x="490693" y="0"/>
                </a:moveTo>
                <a:lnTo>
                  <a:pt x="5226470" y="0"/>
                </a:lnTo>
                <a:lnTo>
                  <a:pt x="5226470" y="4955408"/>
                </a:lnTo>
                <a:lnTo>
                  <a:pt x="0" y="4955408"/>
                </a:lnTo>
                <a:lnTo>
                  <a:pt x="0" y="481549"/>
                </a:lnTo>
                <a:close/>
              </a:path>
            </a:pathLst>
          </a:custGeom>
        </p:spPr>
      </p:pic>
      <p:pic>
        <p:nvPicPr>
          <p:cNvPr id="11" name="Obraz 10" descr="Obraz zawierający podłoże, trzymający, wewnątrz, osoba&#10;&#10;Opis wygenerowany automatycznie">
            <a:extLst>
              <a:ext uri="{FF2B5EF4-FFF2-40B4-BE49-F238E27FC236}">
                <a16:creationId xmlns:a16="http://schemas.microsoft.com/office/drawing/2014/main" id="{23E736EF-6231-46E0-86CA-7DE8CFE1D8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0" r="2" b="28476"/>
          <a:stretch/>
        </p:blipFill>
        <p:spPr>
          <a:xfrm>
            <a:off x="6176433" y="789546"/>
            <a:ext cx="5226470" cy="4955408"/>
          </a:xfrm>
          <a:custGeom>
            <a:avLst/>
            <a:gdLst/>
            <a:ahLst/>
            <a:cxnLst/>
            <a:rect l="l" t="t" r="r" b="b"/>
            <a:pathLst>
              <a:path w="5226470" h="4955408">
                <a:moveTo>
                  <a:pt x="0" y="0"/>
                </a:moveTo>
                <a:lnTo>
                  <a:pt x="5226470" y="0"/>
                </a:lnTo>
                <a:lnTo>
                  <a:pt x="5226470" y="4485508"/>
                </a:lnTo>
                <a:lnTo>
                  <a:pt x="4747647" y="4955408"/>
                </a:lnTo>
                <a:lnTo>
                  <a:pt x="0" y="49554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5426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C7AE78-B569-4E9C-8EA3-8D19B0A0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Diagonal Corner Rectangle 24">
            <a:extLst>
              <a:ext uri="{FF2B5EF4-FFF2-40B4-BE49-F238E27FC236}">
                <a16:creationId xmlns:a16="http://schemas.microsoft.com/office/drawing/2014/main" id="{CC070D07-FDFC-499A-8004-94AE18EF3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rgbClr val="FFFFFF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stół&#10;&#10;Opis wygenerowany automatycznie">
            <a:extLst>
              <a:ext uri="{FF2B5EF4-FFF2-40B4-BE49-F238E27FC236}">
                <a16:creationId xmlns:a16="http://schemas.microsoft.com/office/drawing/2014/main" id="{C3ECD7C2-16E2-452A-8149-D0D15B7793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r="2" b="30682"/>
          <a:stretch/>
        </p:blipFill>
        <p:spPr>
          <a:xfrm>
            <a:off x="789096" y="781589"/>
            <a:ext cx="5226470" cy="4955408"/>
          </a:xfrm>
          <a:custGeom>
            <a:avLst/>
            <a:gdLst/>
            <a:ahLst/>
            <a:cxnLst/>
            <a:rect l="l" t="t" r="r" b="b"/>
            <a:pathLst>
              <a:path w="5226470" h="4955408">
                <a:moveTo>
                  <a:pt x="490693" y="0"/>
                </a:moveTo>
                <a:lnTo>
                  <a:pt x="5226470" y="0"/>
                </a:lnTo>
                <a:lnTo>
                  <a:pt x="5226470" y="4955408"/>
                </a:lnTo>
                <a:lnTo>
                  <a:pt x="0" y="4955408"/>
                </a:lnTo>
                <a:lnTo>
                  <a:pt x="0" y="481549"/>
                </a:lnTo>
                <a:close/>
              </a:path>
            </a:pathLst>
          </a:custGeom>
        </p:spPr>
      </p:pic>
      <p:pic>
        <p:nvPicPr>
          <p:cNvPr id="3" name="Obraz 2" descr="Obraz zawierający żyjący, pomieszczenie, stół&#10;&#10;Opis wygenerowany automatycznie">
            <a:extLst>
              <a:ext uri="{FF2B5EF4-FFF2-40B4-BE49-F238E27FC236}">
                <a16:creationId xmlns:a16="http://schemas.microsoft.com/office/drawing/2014/main" id="{73CD7492-246F-416C-B419-110EE6EA10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5" r="2" b="32381"/>
          <a:stretch/>
        </p:blipFill>
        <p:spPr>
          <a:xfrm>
            <a:off x="6176433" y="789546"/>
            <a:ext cx="5226470" cy="4955408"/>
          </a:xfrm>
          <a:custGeom>
            <a:avLst/>
            <a:gdLst/>
            <a:ahLst/>
            <a:cxnLst/>
            <a:rect l="l" t="t" r="r" b="b"/>
            <a:pathLst>
              <a:path w="5226470" h="4955408">
                <a:moveTo>
                  <a:pt x="0" y="0"/>
                </a:moveTo>
                <a:lnTo>
                  <a:pt x="5226470" y="0"/>
                </a:lnTo>
                <a:lnTo>
                  <a:pt x="5226470" y="4485508"/>
                </a:lnTo>
                <a:lnTo>
                  <a:pt x="4747647" y="4955408"/>
                </a:lnTo>
                <a:lnTo>
                  <a:pt x="0" y="49554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1056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C7AE78-B569-4E9C-8EA3-8D19B0A0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Diagonal Corner Rectangle 24">
            <a:extLst>
              <a:ext uri="{FF2B5EF4-FFF2-40B4-BE49-F238E27FC236}">
                <a16:creationId xmlns:a16="http://schemas.microsoft.com/office/drawing/2014/main" id="{CC070D07-FDFC-499A-8004-94AE18EF3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rgbClr val="FFFFFF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pomieszczenie, żyjący, sypialnia, lodówka&#10;&#10;Opis wygenerowany automatycznie">
            <a:extLst>
              <a:ext uri="{FF2B5EF4-FFF2-40B4-BE49-F238E27FC236}">
                <a16:creationId xmlns:a16="http://schemas.microsoft.com/office/drawing/2014/main" id="{04A40045-7115-4459-99AF-EA8A987F86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4" r="2" b="32362"/>
          <a:stretch/>
        </p:blipFill>
        <p:spPr>
          <a:xfrm>
            <a:off x="789096" y="781589"/>
            <a:ext cx="5226470" cy="4955408"/>
          </a:xfrm>
          <a:custGeom>
            <a:avLst/>
            <a:gdLst/>
            <a:ahLst/>
            <a:cxnLst/>
            <a:rect l="l" t="t" r="r" b="b"/>
            <a:pathLst>
              <a:path w="5226470" h="4955408">
                <a:moveTo>
                  <a:pt x="490693" y="0"/>
                </a:moveTo>
                <a:lnTo>
                  <a:pt x="5226470" y="0"/>
                </a:lnTo>
                <a:lnTo>
                  <a:pt x="5226470" y="4955408"/>
                </a:lnTo>
                <a:lnTo>
                  <a:pt x="0" y="4955408"/>
                </a:lnTo>
                <a:lnTo>
                  <a:pt x="0" y="481549"/>
                </a:lnTo>
                <a:close/>
              </a:path>
            </a:pathLst>
          </a:custGeom>
        </p:spPr>
      </p:pic>
      <p:pic>
        <p:nvPicPr>
          <p:cNvPr id="3" name="Obraz 2" descr="Obraz zawierający dziecko, młode, trzymający, mężczyzna&#10;&#10;Opis wygenerowany automatycznie">
            <a:extLst>
              <a:ext uri="{FF2B5EF4-FFF2-40B4-BE49-F238E27FC236}">
                <a16:creationId xmlns:a16="http://schemas.microsoft.com/office/drawing/2014/main" id="{E916F849-3152-4BFF-8A1D-E440C152B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4" r="2" b="27582"/>
          <a:stretch/>
        </p:blipFill>
        <p:spPr>
          <a:xfrm>
            <a:off x="6176433" y="789546"/>
            <a:ext cx="5226470" cy="4955408"/>
          </a:xfrm>
          <a:custGeom>
            <a:avLst/>
            <a:gdLst/>
            <a:ahLst/>
            <a:cxnLst/>
            <a:rect l="l" t="t" r="r" b="b"/>
            <a:pathLst>
              <a:path w="5226470" h="4955408">
                <a:moveTo>
                  <a:pt x="0" y="0"/>
                </a:moveTo>
                <a:lnTo>
                  <a:pt x="5226470" y="0"/>
                </a:lnTo>
                <a:lnTo>
                  <a:pt x="5226470" y="4485508"/>
                </a:lnTo>
                <a:lnTo>
                  <a:pt x="4747647" y="4955408"/>
                </a:lnTo>
                <a:lnTo>
                  <a:pt x="0" y="49554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95044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C7AE78-B569-4E9C-8EA3-8D19B0A0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Diagonal Corner Rectangle 24">
            <a:extLst>
              <a:ext uri="{FF2B5EF4-FFF2-40B4-BE49-F238E27FC236}">
                <a16:creationId xmlns:a16="http://schemas.microsoft.com/office/drawing/2014/main" id="{CC070D07-FDFC-499A-8004-94AE18EF3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rgbClr val="FFFFFF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wewnątrz, trzymający, pomieszczenie, żyjący&#10;&#10;Opis wygenerowany automatycznie">
            <a:extLst>
              <a:ext uri="{FF2B5EF4-FFF2-40B4-BE49-F238E27FC236}">
                <a16:creationId xmlns:a16="http://schemas.microsoft.com/office/drawing/2014/main" id="{2658F898-E65F-4F6A-BF4E-A52562B0EB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6" r="2" b="39930"/>
          <a:stretch/>
        </p:blipFill>
        <p:spPr>
          <a:xfrm>
            <a:off x="789096" y="781589"/>
            <a:ext cx="5226470" cy="4955408"/>
          </a:xfrm>
          <a:custGeom>
            <a:avLst/>
            <a:gdLst/>
            <a:ahLst/>
            <a:cxnLst/>
            <a:rect l="l" t="t" r="r" b="b"/>
            <a:pathLst>
              <a:path w="5226470" h="4955408">
                <a:moveTo>
                  <a:pt x="490693" y="0"/>
                </a:moveTo>
                <a:lnTo>
                  <a:pt x="5226470" y="0"/>
                </a:lnTo>
                <a:lnTo>
                  <a:pt x="5226470" y="4955408"/>
                </a:lnTo>
                <a:lnTo>
                  <a:pt x="0" y="4955408"/>
                </a:lnTo>
                <a:lnTo>
                  <a:pt x="0" y="481549"/>
                </a:lnTo>
                <a:close/>
              </a:path>
            </a:pathLst>
          </a:custGeom>
        </p:spPr>
      </p:pic>
      <p:pic>
        <p:nvPicPr>
          <p:cNvPr id="3" name="Obraz 2" descr="Obraz zawierający lodówka, sypialnia, chłopiec, granie&#10;&#10;Opis wygenerowany automatycznie">
            <a:extLst>
              <a:ext uri="{FF2B5EF4-FFF2-40B4-BE49-F238E27FC236}">
                <a16:creationId xmlns:a16="http://schemas.microsoft.com/office/drawing/2014/main" id="{F0BD6018-09E6-46E7-8438-CF68F953DF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3" r="2" b="30013"/>
          <a:stretch/>
        </p:blipFill>
        <p:spPr>
          <a:xfrm>
            <a:off x="6176433" y="789546"/>
            <a:ext cx="5226470" cy="4955408"/>
          </a:xfrm>
          <a:custGeom>
            <a:avLst/>
            <a:gdLst/>
            <a:ahLst/>
            <a:cxnLst/>
            <a:rect l="l" t="t" r="r" b="b"/>
            <a:pathLst>
              <a:path w="5226470" h="4955408">
                <a:moveTo>
                  <a:pt x="0" y="0"/>
                </a:moveTo>
                <a:lnTo>
                  <a:pt x="5226470" y="0"/>
                </a:lnTo>
                <a:lnTo>
                  <a:pt x="5226470" y="4485508"/>
                </a:lnTo>
                <a:lnTo>
                  <a:pt x="4747647" y="4955408"/>
                </a:lnTo>
                <a:lnTo>
                  <a:pt x="0" y="49554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5570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6CE4357-A656-41A8-B757-4C2A9FDFFB61}"/>
              </a:ext>
            </a:extLst>
          </p:cNvPr>
          <p:cNvSpPr txBox="1"/>
          <p:nvPr/>
        </p:nvSpPr>
        <p:spPr>
          <a:xfrm>
            <a:off x="2144889" y="0"/>
            <a:ext cx="7902222" cy="599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l-P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zakończenie, zapraszamy do wykonania kilku zadań związanych ze zdrowiem. Powodzenia!</a:t>
            </a:r>
          </a:p>
          <a:p>
            <a:pPr>
              <a:lnSpc>
                <a:spcPct val="200000"/>
              </a:lnSpc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Kliknij mnie:</a:t>
            </a:r>
          </a:p>
          <a:p>
            <a:pPr>
              <a:lnSpc>
                <a:spcPct val="200000"/>
              </a:lnSpc>
            </a:pPr>
            <a:r>
              <a:rPr lang="pl-PL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https://learningapps.org/watch?v=pciauithj20</a:t>
            </a:r>
            <a:endParaRPr lang="pl-PL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pl-PL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https://learningapps.org/watch?v=pt9idt6rj20</a:t>
            </a:r>
            <a:endParaRPr lang="pl-PL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pl-PL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https://learningapps.org/watch?v=p0b4ioi5k20</a:t>
            </a:r>
            <a:endParaRPr lang="pl-PL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pl-PL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214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F6E2683-8503-44FF-981A-8EDA340825C4}"/>
              </a:ext>
            </a:extLst>
          </p:cNvPr>
          <p:cNvSpPr txBox="1"/>
          <p:nvPr/>
        </p:nvSpPr>
        <p:spPr>
          <a:xfrm>
            <a:off x="1907822" y="1196622"/>
            <a:ext cx="86134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Dziękujemy za uwagę!</a:t>
            </a:r>
          </a:p>
        </p:txBody>
      </p:sp>
    </p:spTree>
    <p:extLst>
      <p:ext uri="{BB962C8B-B14F-4D97-AF65-F5344CB8AC3E}">
        <p14:creationId xmlns:p14="http://schemas.microsoft.com/office/powerpoint/2010/main" val="3579427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E6D538F-572B-421C-8AA1-D51BCBFC0303}"/>
              </a:ext>
            </a:extLst>
          </p:cNvPr>
          <p:cNvSpPr txBox="1"/>
          <p:nvPr/>
        </p:nvSpPr>
        <p:spPr>
          <a:xfrm>
            <a:off x="897466" y="304800"/>
            <a:ext cx="10397067" cy="2133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pl-PL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Kilka słów od dzieci z klasy 2C na temat Europejskiego dnia Zdrowego Jedzenia i Gotowania</a:t>
            </a:r>
          </a:p>
          <a:p>
            <a:pPr algn="ctr">
              <a:lnSpc>
                <a:spcPct val="250000"/>
              </a:lnSpc>
            </a:pPr>
            <a:r>
              <a:rPr lang="pl-PL" sz="1200" dirty="0">
                <a:solidFill>
                  <a:schemeClr val="bg1"/>
                </a:solidFill>
              </a:rPr>
              <a:t>jeśli nagranie nie odtworzy się, kliknij w link:</a:t>
            </a:r>
          </a:p>
          <a:p>
            <a:pPr algn="ctr">
              <a:lnSpc>
                <a:spcPct val="250000"/>
              </a:lnSpc>
            </a:pPr>
            <a:r>
              <a:rPr lang="pl-PL" sz="1200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https://drive.google.com/file/d/11Zf38XXxct-s-qVjDzQE0VR5LXQa2Vwu/view?usp=sharing</a:t>
            </a:r>
            <a:endParaRPr lang="pl-PL" sz="1200" dirty="0">
              <a:solidFill>
                <a:srgbClr val="FF0000"/>
              </a:solidFill>
            </a:endParaRPr>
          </a:p>
          <a:p>
            <a:pPr algn="ctr">
              <a:lnSpc>
                <a:spcPct val="250000"/>
              </a:lnSpc>
            </a:pP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3" name="Wstęp-nagranie Marysia">
            <a:hlinkClick r:id="" action="ppaction://media"/>
            <a:extLst>
              <a:ext uri="{FF2B5EF4-FFF2-40B4-BE49-F238E27FC236}">
                <a16:creationId xmlns:a16="http://schemas.microsoft.com/office/drawing/2014/main" id="{1C7D51CF-5A27-4DD3-9092-CFB91E3014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7999" y="2438589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6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CACAD7F-7F62-447B-BA4B-B2F80462A591}"/>
              </a:ext>
            </a:extLst>
          </p:cNvPr>
          <p:cNvSpPr txBox="1"/>
          <p:nvPr/>
        </p:nvSpPr>
        <p:spPr>
          <a:xfrm>
            <a:off x="575732" y="530579"/>
            <a:ext cx="8726311" cy="486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Promując kampanię „Śniadanie daje moc”, chcemy Wam pokazać, że śniadania nie muszą być nudne. </a:t>
            </a:r>
          </a:p>
          <a:p>
            <a:pPr algn="ctr">
              <a:lnSpc>
                <a:spcPct val="200000"/>
              </a:lnSpc>
            </a:pPr>
            <a:r>
              <a:rPr lang="pl-P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Wykonaliśmy samodzielnie śmieszne kanapeczki, które zachęcają do spożywania najważniejszego posiłku dnia. A oto nasze pomysły:</a:t>
            </a:r>
          </a:p>
        </p:txBody>
      </p:sp>
    </p:spTree>
    <p:extLst>
      <p:ext uri="{BB962C8B-B14F-4D97-AF65-F5344CB8AC3E}">
        <p14:creationId xmlns:p14="http://schemas.microsoft.com/office/powerpoint/2010/main" val="3728333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talerz, stół, żywność, drewniane&#10;&#10;Opis wygenerowany automatycznie">
            <a:extLst>
              <a:ext uri="{FF2B5EF4-FFF2-40B4-BE49-F238E27FC236}">
                <a16:creationId xmlns:a16="http://schemas.microsoft.com/office/drawing/2014/main" id="{FC15EC03-47F3-442E-B4CD-0D87604F3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236" y="3542269"/>
            <a:ext cx="3085131" cy="3182650"/>
          </a:xfrm>
          <a:prstGeom prst="rect">
            <a:avLst/>
          </a:prstGeom>
        </p:spPr>
      </p:pic>
      <p:pic>
        <p:nvPicPr>
          <p:cNvPr id="3" name="Obraz 2" descr="Obraz zawierający stół, żywność, talerz, wewnątrz&#10;&#10;Opis wygenerowany automatycznie">
            <a:extLst>
              <a:ext uri="{FF2B5EF4-FFF2-40B4-BE49-F238E27FC236}">
                <a16:creationId xmlns:a16="http://schemas.microsoft.com/office/drawing/2014/main" id="{6879D5E5-5A73-48B8-A91A-42E584A54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1" y="132642"/>
            <a:ext cx="3085130" cy="3182649"/>
          </a:xfrm>
          <a:prstGeom prst="rect">
            <a:avLst/>
          </a:prstGeom>
        </p:spPr>
      </p:pic>
      <p:pic>
        <p:nvPicPr>
          <p:cNvPr id="5" name="Obraz 4" descr="Obraz zawierający żywność, stół, siedzi&#10;&#10;Opis wygenerowany automatycznie">
            <a:extLst>
              <a:ext uri="{FF2B5EF4-FFF2-40B4-BE49-F238E27FC236}">
                <a16:creationId xmlns:a16="http://schemas.microsoft.com/office/drawing/2014/main" id="{4A614113-7127-416B-9D47-084598F73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187" y="132642"/>
            <a:ext cx="3085131" cy="329635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A97335C-A76D-4820-BBD3-7D058B2DA784}"/>
              </a:ext>
            </a:extLst>
          </p:cNvPr>
          <p:cNvSpPr txBox="1"/>
          <p:nvPr/>
        </p:nvSpPr>
        <p:spPr>
          <a:xfrm>
            <a:off x="8963378" y="37156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Dominik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2843135-4A4D-4E25-8E6D-8D8852908EF0}"/>
              </a:ext>
            </a:extLst>
          </p:cNvPr>
          <p:cNvSpPr txBox="1"/>
          <p:nvPr/>
        </p:nvSpPr>
        <p:spPr>
          <a:xfrm>
            <a:off x="4752622" y="2945959"/>
            <a:ext cx="1614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Krystian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CFE8C63-8E13-4421-AE6A-74CF12349625}"/>
              </a:ext>
            </a:extLst>
          </p:cNvPr>
          <p:cNvSpPr txBox="1"/>
          <p:nvPr/>
        </p:nvSpPr>
        <p:spPr>
          <a:xfrm>
            <a:off x="577628" y="3718458"/>
            <a:ext cx="2111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Zuzia</a:t>
            </a:r>
          </a:p>
        </p:txBody>
      </p:sp>
    </p:spTree>
    <p:extLst>
      <p:ext uri="{BB962C8B-B14F-4D97-AF65-F5344CB8AC3E}">
        <p14:creationId xmlns:p14="http://schemas.microsoft.com/office/powerpoint/2010/main" val="2543793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wewnątrz, żywność, stół, tort&#10;&#10;Opis wygenerowany automatycznie">
            <a:extLst>
              <a:ext uri="{FF2B5EF4-FFF2-40B4-BE49-F238E27FC236}">
                <a16:creationId xmlns:a16="http://schemas.microsoft.com/office/drawing/2014/main" id="{966B7526-F91B-46DB-8AAC-724BFC874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1"/>
            <a:ext cx="3493855" cy="3298372"/>
          </a:xfrm>
          <a:prstGeom prst="rect">
            <a:avLst/>
          </a:prstGeom>
        </p:spPr>
      </p:pic>
      <p:pic>
        <p:nvPicPr>
          <p:cNvPr id="7" name="Obraz 6" descr="Obraz zawierający żywność, wewnątrz, stół, tort&#10;&#10;Opis wygenerowany automatycznie">
            <a:extLst>
              <a:ext uri="{FF2B5EF4-FFF2-40B4-BE49-F238E27FC236}">
                <a16:creationId xmlns:a16="http://schemas.microsoft.com/office/drawing/2014/main" id="{8F663601-74F5-4424-8F1E-8852327AD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4351" y="122465"/>
            <a:ext cx="3298372" cy="305344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4AF067E-3CA7-478F-B86B-00383C53C531}"/>
              </a:ext>
            </a:extLst>
          </p:cNvPr>
          <p:cNvSpPr txBox="1"/>
          <p:nvPr/>
        </p:nvSpPr>
        <p:spPr>
          <a:xfrm>
            <a:off x="8571146" y="3429000"/>
            <a:ext cx="2459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Emilia J.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0319824-9838-4F2E-8D45-4ADE2C18282F}"/>
              </a:ext>
            </a:extLst>
          </p:cNvPr>
          <p:cNvSpPr txBox="1"/>
          <p:nvPr/>
        </p:nvSpPr>
        <p:spPr>
          <a:xfrm>
            <a:off x="1016000" y="3429000"/>
            <a:ext cx="1693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/>
              <a:t>Tymek</a:t>
            </a:r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717458F-108E-4E3F-A42D-24D7A77D8E4D}"/>
              </a:ext>
            </a:extLst>
          </p:cNvPr>
          <p:cNvSpPr txBox="1"/>
          <p:nvPr/>
        </p:nvSpPr>
        <p:spPr>
          <a:xfrm>
            <a:off x="4854222" y="2810933"/>
            <a:ext cx="2099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Nina</a:t>
            </a:r>
          </a:p>
        </p:txBody>
      </p:sp>
      <p:pic>
        <p:nvPicPr>
          <p:cNvPr id="9" name="Obraz 8" descr="Obraz zawierający żywność, talerz, stół, owoce&#10;&#10;Opis wygenerowany automatycznie">
            <a:extLst>
              <a:ext uri="{FF2B5EF4-FFF2-40B4-BE49-F238E27FC236}">
                <a16:creationId xmlns:a16="http://schemas.microsoft.com/office/drawing/2014/main" id="{F8CE80C2-4316-461F-A428-63311C7A7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545" y="3180265"/>
            <a:ext cx="3172910" cy="367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05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wewnątrz, stół, żywność, drewniane&#10;&#10;Opis wygenerowany automatycznie">
            <a:extLst>
              <a:ext uri="{FF2B5EF4-FFF2-40B4-BE49-F238E27FC236}">
                <a16:creationId xmlns:a16="http://schemas.microsoft.com/office/drawing/2014/main" id="{2393D5B1-ABD4-4D50-A49D-DEDDA2176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13" y="0"/>
            <a:ext cx="3720107" cy="3296356"/>
          </a:xfrm>
          <a:prstGeom prst="rect">
            <a:avLst/>
          </a:prstGeom>
        </p:spPr>
      </p:pic>
      <p:pic>
        <p:nvPicPr>
          <p:cNvPr id="9" name="Obraz 8" descr="Obraz zawierający talerz, stół, wewnątrz, żywność&#10;&#10;Opis wygenerowany automatycznie">
            <a:extLst>
              <a:ext uri="{FF2B5EF4-FFF2-40B4-BE49-F238E27FC236}">
                <a16:creationId xmlns:a16="http://schemas.microsoft.com/office/drawing/2014/main" id="{8F81AE94-DF9E-42A6-A624-F6CE34AC4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0134" cy="3296356"/>
          </a:xfrm>
          <a:prstGeom prst="rect">
            <a:avLst/>
          </a:prstGeom>
        </p:spPr>
      </p:pic>
      <p:pic>
        <p:nvPicPr>
          <p:cNvPr id="11" name="Obraz 10" descr="Obraz zawierający talerz, żywność, stół, tort&#10;&#10;Opis wygenerowany automatycznie">
            <a:extLst>
              <a:ext uri="{FF2B5EF4-FFF2-40B4-BE49-F238E27FC236}">
                <a16:creationId xmlns:a16="http://schemas.microsoft.com/office/drawing/2014/main" id="{74CBBE12-2146-4363-A238-9935FC029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58" y="3426982"/>
            <a:ext cx="3358666" cy="34290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A07DC644-80DA-4F94-A8F9-4626A27CCFAC}"/>
              </a:ext>
            </a:extLst>
          </p:cNvPr>
          <p:cNvSpPr txBox="1"/>
          <p:nvPr/>
        </p:nvSpPr>
        <p:spPr>
          <a:xfrm>
            <a:off x="3791458" y="1435261"/>
            <a:ext cx="3358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Mateusz</a:t>
            </a:r>
          </a:p>
        </p:txBody>
      </p:sp>
    </p:spTree>
    <p:extLst>
      <p:ext uri="{BB962C8B-B14F-4D97-AF65-F5344CB8AC3E}">
        <p14:creationId xmlns:p14="http://schemas.microsoft.com/office/powerpoint/2010/main" val="2515148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żywność, talerz, stół, siedzi&#10;&#10;Opis wygenerowany automatycznie">
            <a:extLst>
              <a:ext uri="{FF2B5EF4-FFF2-40B4-BE49-F238E27FC236}">
                <a16:creationId xmlns:a16="http://schemas.microsoft.com/office/drawing/2014/main" id="{568CBE96-CA93-4DB0-857C-90ED2F54F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3084" y="132665"/>
            <a:ext cx="3983819" cy="3882737"/>
          </a:xfrm>
          <a:prstGeom prst="rect">
            <a:avLst/>
          </a:prstGeom>
        </p:spPr>
      </p:pic>
      <p:pic>
        <p:nvPicPr>
          <p:cNvPr id="5" name="Obraz 4" descr="Obraz zawierający żywność, talerz, stół, taca&#10;&#10;Opis wygenerowany automatycznie">
            <a:extLst>
              <a:ext uri="{FF2B5EF4-FFF2-40B4-BE49-F238E27FC236}">
                <a16:creationId xmlns:a16="http://schemas.microsoft.com/office/drawing/2014/main" id="{3B189003-61EC-4DCE-A145-8F936B8D7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6" y="0"/>
            <a:ext cx="3882737" cy="406594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D2D358E-D6F5-4841-80E6-7EE84ADCDAAE}"/>
              </a:ext>
            </a:extLst>
          </p:cNvPr>
          <p:cNvSpPr txBox="1"/>
          <p:nvPr/>
        </p:nvSpPr>
        <p:spPr>
          <a:xfrm>
            <a:off x="508000" y="4334933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Franek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A1C0169-0CCD-41C2-910E-BB201535EC84}"/>
              </a:ext>
            </a:extLst>
          </p:cNvPr>
          <p:cNvSpPr txBox="1"/>
          <p:nvPr/>
        </p:nvSpPr>
        <p:spPr>
          <a:xfrm>
            <a:off x="7766756" y="4334933"/>
            <a:ext cx="2122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Liliana</a:t>
            </a:r>
          </a:p>
        </p:txBody>
      </p:sp>
    </p:spTree>
    <p:extLst>
      <p:ext uri="{BB962C8B-B14F-4D97-AF65-F5344CB8AC3E}">
        <p14:creationId xmlns:p14="http://schemas.microsoft.com/office/powerpoint/2010/main" val="1438614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E6D538F-572B-421C-8AA1-D51BCBFC0303}"/>
              </a:ext>
            </a:extLst>
          </p:cNvPr>
          <p:cNvSpPr txBox="1"/>
          <p:nvPr/>
        </p:nvSpPr>
        <p:spPr>
          <a:xfrm>
            <a:off x="1998133" y="451556"/>
            <a:ext cx="8195734" cy="596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pl-PL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Spotkaliście się kiedyś z pojęciem piramida żywieniowa?</a:t>
            </a:r>
          </a:p>
          <a:p>
            <a:pPr algn="ctr">
              <a:lnSpc>
                <a:spcPct val="200000"/>
              </a:lnSpc>
            </a:pPr>
            <a:r>
              <a:rPr lang="pl-PL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Wierzymy, że wszyscy ją znacie, ale wiemy, że przypominania o niej nigdy za wiele.</a:t>
            </a:r>
          </a:p>
          <a:p>
            <a:pPr algn="ctr">
              <a:lnSpc>
                <a:spcPct val="200000"/>
              </a:lnSpc>
            </a:pPr>
            <a:r>
              <a:rPr lang="pl-PL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Dlatego znaleźliśmy dla Was wartościowy filmik z najważniejszymi informacjami.</a:t>
            </a:r>
          </a:p>
          <a:p>
            <a:pPr algn="ctr">
              <a:lnSpc>
                <a:spcPct val="200000"/>
              </a:lnSpc>
            </a:pPr>
            <a:r>
              <a:rPr lang="pl-PL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Zapraszamy do oglądania </a:t>
            </a:r>
            <a:r>
              <a:rPr lang="pl-PL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</a:p>
          <a:p>
            <a:pPr algn="ctr">
              <a:lnSpc>
                <a:spcPct val="200000"/>
              </a:lnSpc>
            </a:pPr>
            <a:r>
              <a:rPr lang="pl-PL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Kliknij mnie:</a:t>
            </a:r>
          </a:p>
          <a:p>
            <a:pPr algn="ctr">
              <a:lnSpc>
                <a:spcPct val="200000"/>
              </a:lnSpc>
            </a:pPr>
            <a:r>
              <a:rPr lang="pl-PL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https://www.youtube.com/watch?v=ebhGB9RMGh4</a:t>
            </a:r>
            <a:endParaRPr lang="pl-PL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440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E6D538F-572B-421C-8AA1-D51BCBFC0303}"/>
              </a:ext>
            </a:extLst>
          </p:cNvPr>
          <p:cNvSpPr txBox="1"/>
          <p:nvPr/>
        </p:nvSpPr>
        <p:spPr>
          <a:xfrm>
            <a:off x="982133" y="869244"/>
            <a:ext cx="10397067" cy="55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741E41-FF08-461F-92AF-D6CDC5D0D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38" y="1896533"/>
            <a:ext cx="6471705" cy="467426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EB98E20-E103-4E4B-AC9B-CE280F0492FC}"/>
              </a:ext>
            </a:extLst>
          </p:cNvPr>
          <p:cNvSpPr txBox="1"/>
          <p:nvPr/>
        </p:nvSpPr>
        <p:spPr>
          <a:xfrm>
            <a:off x="1365956" y="95287"/>
            <a:ext cx="9223022" cy="14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Zapoznajcie się z nową piramidą zdrowego żywienia, zapamiętajcie i stosujcie do jej zasad, a wtedy będziecie zdrowi i pełni energii.</a:t>
            </a:r>
          </a:p>
        </p:txBody>
      </p:sp>
    </p:spTree>
    <p:extLst>
      <p:ext uri="{BB962C8B-B14F-4D97-AF65-F5344CB8AC3E}">
        <p14:creationId xmlns:p14="http://schemas.microsoft.com/office/powerpoint/2010/main" val="3255366352"/>
      </p:ext>
    </p:extLst>
  </p:cSld>
  <p:clrMapOvr>
    <a:masterClrMapping/>
  </p:clrMapOvr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283</Words>
  <Application>Microsoft Office PowerPoint</Application>
  <PresentationFormat>Panoramiczny</PresentationFormat>
  <Paragraphs>34</Paragraphs>
  <Slides>18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2" baseType="lpstr">
      <vt:lpstr>Century Gothic</vt:lpstr>
      <vt:lpstr>Times New Roman</vt:lpstr>
      <vt:lpstr>Wingdings 3</vt:lpstr>
      <vt:lpstr>Wycinek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Marta Pytlik</dc:creator>
  <cp:lastModifiedBy>Marta Pytlik</cp:lastModifiedBy>
  <cp:revision>3</cp:revision>
  <dcterms:created xsi:type="dcterms:W3CDTF">2020-10-30T14:45:08Z</dcterms:created>
  <dcterms:modified xsi:type="dcterms:W3CDTF">2020-11-05T15:57:48Z</dcterms:modified>
</cp:coreProperties>
</file>